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3" r:id="rId17"/>
    <p:sldId id="274" r:id="rId18"/>
    <p:sldId id="276" r:id="rId19"/>
    <p:sldId id="277" r:id="rId20"/>
    <p:sldId id="279" r:id="rId21"/>
    <p:sldId id="278" r:id="rId22"/>
    <p:sldId id="286" r:id="rId23"/>
    <p:sldId id="285" r:id="rId24"/>
    <p:sldId id="289" r:id="rId25"/>
    <p:sldId id="287" r:id="rId26"/>
    <p:sldId id="288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9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25.png"/><Relationship Id="rId6" Type="http://schemas.openxmlformats.org/officeDocument/2006/relationships/image" Target="../media/image46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29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5.svg"/><Relationship Id="rId1" Type="http://schemas.openxmlformats.org/officeDocument/2006/relationships/image" Target="../media/image32.png"/><Relationship Id="rId4" Type="http://schemas.openxmlformats.org/officeDocument/2006/relationships/image" Target="../media/image5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4.png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0.svg"/><Relationship Id="rId1" Type="http://schemas.openxmlformats.org/officeDocument/2006/relationships/image" Target="../media/image34.png"/><Relationship Id="rId6" Type="http://schemas.openxmlformats.org/officeDocument/2006/relationships/image" Target="../media/image64.svg"/><Relationship Id="rId5" Type="http://schemas.openxmlformats.org/officeDocument/2006/relationships/image" Target="../media/image36.png"/><Relationship Id="rId4" Type="http://schemas.openxmlformats.org/officeDocument/2006/relationships/image" Target="../media/image62.sv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71.svg"/><Relationship Id="rId1" Type="http://schemas.openxmlformats.org/officeDocument/2006/relationships/image" Target="../media/image42.png"/><Relationship Id="rId6" Type="http://schemas.openxmlformats.org/officeDocument/2006/relationships/image" Target="../media/image75.svg"/><Relationship Id="rId5" Type="http://schemas.openxmlformats.org/officeDocument/2006/relationships/image" Target="../media/image4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46.png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81.svg"/><Relationship Id="rId1" Type="http://schemas.openxmlformats.org/officeDocument/2006/relationships/image" Target="../media/image47.png"/><Relationship Id="rId6" Type="http://schemas.openxmlformats.org/officeDocument/2006/relationships/image" Target="../media/image85.svg"/><Relationship Id="rId5" Type="http://schemas.openxmlformats.org/officeDocument/2006/relationships/image" Target="../media/image49.png"/><Relationship Id="rId4" Type="http://schemas.openxmlformats.org/officeDocument/2006/relationships/image" Target="../media/image83.svg"/></Relationships>
</file>

<file path=ppt/diagrams/_rels/data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105.svg"/><Relationship Id="rId2" Type="http://schemas.openxmlformats.org/officeDocument/2006/relationships/image" Target="../media/image95.svg"/><Relationship Id="rId16" Type="http://schemas.openxmlformats.org/officeDocument/2006/relationships/image" Target="../media/image109.svg"/><Relationship Id="rId1" Type="http://schemas.openxmlformats.org/officeDocument/2006/relationships/image" Target="../media/image56.png"/><Relationship Id="rId6" Type="http://schemas.openxmlformats.org/officeDocument/2006/relationships/image" Target="../media/image99.sv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60.png"/><Relationship Id="rId14" Type="http://schemas.openxmlformats.org/officeDocument/2006/relationships/image" Target="../media/image10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svg"/><Relationship Id="rId1" Type="http://schemas.openxmlformats.org/officeDocument/2006/relationships/image" Target="../media/image21.png"/><Relationship Id="rId6" Type="http://schemas.openxmlformats.org/officeDocument/2006/relationships/image" Target="../media/image39.svg"/><Relationship Id="rId5" Type="http://schemas.openxmlformats.org/officeDocument/2006/relationships/image" Target="../media/image23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5.png"/><Relationship Id="rId6" Type="http://schemas.openxmlformats.org/officeDocument/2006/relationships/image" Target="../media/image11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9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25.png"/><Relationship Id="rId6" Type="http://schemas.openxmlformats.org/officeDocument/2006/relationships/image" Target="../media/image46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29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5.svg"/><Relationship Id="rId1" Type="http://schemas.openxmlformats.org/officeDocument/2006/relationships/image" Target="../media/image32.png"/><Relationship Id="rId4" Type="http://schemas.openxmlformats.org/officeDocument/2006/relationships/image" Target="../media/image5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2.svg"/><Relationship Id="rId1" Type="http://schemas.openxmlformats.org/officeDocument/2006/relationships/image" Target="../media/image14.png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0.svg"/><Relationship Id="rId1" Type="http://schemas.openxmlformats.org/officeDocument/2006/relationships/image" Target="../media/image34.png"/><Relationship Id="rId6" Type="http://schemas.openxmlformats.org/officeDocument/2006/relationships/image" Target="../media/image64.svg"/><Relationship Id="rId5" Type="http://schemas.openxmlformats.org/officeDocument/2006/relationships/image" Target="../media/image36.png"/><Relationship Id="rId4" Type="http://schemas.openxmlformats.org/officeDocument/2006/relationships/image" Target="../media/image62.sv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71.svg"/><Relationship Id="rId1" Type="http://schemas.openxmlformats.org/officeDocument/2006/relationships/image" Target="../media/image42.png"/><Relationship Id="rId6" Type="http://schemas.openxmlformats.org/officeDocument/2006/relationships/image" Target="../media/image75.svg"/><Relationship Id="rId5" Type="http://schemas.openxmlformats.org/officeDocument/2006/relationships/image" Target="../media/image4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46.png"/></Relationships>
</file>

<file path=ppt/diagrams/_rels/drawing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81.svg"/><Relationship Id="rId1" Type="http://schemas.openxmlformats.org/officeDocument/2006/relationships/image" Target="../media/image47.png"/><Relationship Id="rId6" Type="http://schemas.openxmlformats.org/officeDocument/2006/relationships/image" Target="../media/image85.svg"/><Relationship Id="rId5" Type="http://schemas.openxmlformats.org/officeDocument/2006/relationships/image" Target="../media/image49.png"/><Relationship Id="rId4" Type="http://schemas.openxmlformats.org/officeDocument/2006/relationships/image" Target="../media/image83.svg"/></Relationships>
</file>

<file path=ppt/diagrams/_rels/drawing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12" Type="http://schemas.openxmlformats.org/officeDocument/2006/relationships/image" Target="../media/image105.svg"/><Relationship Id="rId2" Type="http://schemas.openxmlformats.org/officeDocument/2006/relationships/image" Target="../media/image95.svg"/><Relationship Id="rId16" Type="http://schemas.openxmlformats.org/officeDocument/2006/relationships/image" Target="../media/image109.svg"/><Relationship Id="rId1" Type="http://schemas.openxmlformats.org/officeDocument/2006/relationships/image" Target="../media/image56.png"/><Relationship Id="rId6" Type="http://schemas.openxmlformats.org/officeDocument/2006/relationships/image" Target="../media/image99.sv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60.png"/><Relationship Id="rId14" Type="http://schemas.openxmlformats.org/officeDocument/2006/relationships/image" Target="../media/image10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svg"/><Relationship Id="rId1" Type="http://schemas.openxmlformats.org/officeDocument/2006/relationships/image" Target="../media/image21.png"/><Relationship Id="rId6" Type="http://schemas.openxmlformats.org/officeDocument/2006/relationships/image" Target="../media/image39.svg"/><Relationship Id="rId5" Type="http://schemas.openxmlformats.org/officeDocument/2006/relationships/image" Target="../media/image23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5">
        <a:alpha val="0"/>
      </a:schemeClr>
    </dgm:fillClrLst>
    <dgm:linClrLst meth="repeat">
      <a:schemeClr val="accent5">
        <a:alpha val="0"/>
      </a:schemeClr>
    </dgm:linClrLst>
    <dgm:effectClrLst/>
    <dgm:txLinClrLst/>
    <dgm:txFillClrLst>
      <a:schemeClr val="accent5"/>
      <a:schemeClr val="accent6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16C26-B7B8-4161-9AC4-C0A5C6FA51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949C0B-7DCA-4960-B1AD-E12189E0F4E2}">
      <dgm:prSet/>
      <dgm:spPr/>
      <dgm:t>
        <a:bodyPr/>
        <a:lstStyle/>
        <a:p>
          <a:r>
            <a:rPr lang="tr-TR" dirty="0"/>
            <a:t>Ağrı yerleşimi ve eklem </a:t>
          </a:r>
          <a:r>
            <a:rPr lang="tr-TR" dirty="0" smtClean="0"/>
            <a:t>sayısı, karşılaştırmalı çap ölçümü</a:t>
          </a:r>
          <a:endParaRPr lang="en-US" dirty="0"/>
        </a:p>
      </dgm:t>
    </dgm:pt>
    <dgm:pt modelId="{C454FA4B-8900-4DD0-BA07-2CC08C87CD06}" type="parTrans" cxnId="{6ECB30FE-91CF-449F-B9E3-5F1F28077457}">
      <dgm:prSet/>
      <dgm:spPr/>
      <dgm:t>
        <a:bodyPr/>
        <a:lstStyle/>
        <a:p>
          <a:endParaRPr lang="en-US"/>
        </a:p>
      </dgm:t>
    </dgm:pt>
    <dgm:pt modelId="{2E5AC960-FBCC-4410-ACF5-968C5FD4F766}" type="sibTrans" cxnId="{6ECB30FE-91CF-449F-B9E3-5F1F28077457}">
      <dgm:prSet/>
      <dgm:spPr/>
      <dgm:t>
        <a:bodyPr/>
        <a:lstStyle/>
        <a:p>
          <a:endParaRPr lang="en-US"/>
        </a:p>
      </dgm:t>
    </dgm:pt>
    <dgm:pt modelId="{0230C478-F08C-4DE7-9F7B-6247AC2A8056}">
      <dgm:prSet/>
      <dgm:spPr/>
      <dgm:t>
        <a:bodyPr/>
        <a:lstStyle/>
        <a:p>
          <a:r>
            <a:rPr lang="tr-TR"/>
            <a:t>Ağrının Karakteri</a:t>
          </a:r>
          <a:endParaRPr lang="en-US"/>
        </a:p>
      </dgm:t>
    </dgm:pt>
    <dgm:pt modelId="{912CF30E-AECB-4ECD-B396-CDC4671C0474}" type="parTrans" cxnId="{6C460669-4452-48E7-B026-473A8B1C1546}">
      <dgm:prSet/>
      <dgm:spPr/>
      <dgm:t>
        <a:bodyPr/>
        <a:lstStyle/>
        <a:p>
          <a:endParaRPr lang="en-US"/>
        </a:p>
      </dgm:t>
    </dgm:pt>
    <dgm:pt modelId="{8B1822C0-5F10-4D66-ADE8-3D0A3A745F3B}" type="sibTrans" cxnId="{6C460669-4452-48E7-B026-473A8B1C1546}">
      <dgm:prSet/>
      <dgm:spPr/>
      <dgm:t>
        <a:bodyPr/>
        <a:lstStyle/>
        <a:p>
          <a:endParaRPr lang="en-US"/>
        </a:p>
      </dgm:t>
    </dgm:pt>
    <dgm:pt modelId="{4BDF813B-99DF-4840-9734-BF330F971F7B}">
      <dgm:prSet/>
      <dgm:spPr/>
      <dgm:t>
        <a:bodyPr/>
        <a:lstStyle/>
        <a:p>
          <a:r>
            <a:rPr lang="tr-TR">
              <a:latin typeface="Avenir Next LT Pro"/>
            </a:rPr>
            <a:t>Zamanlama-Başlangıç</a:t>
          </a:r>
          <a:endParaRPr lang="en-US"/>
        </a:p>
      </dgm:t>
    </dgm:pt>
    <dgm:pt modelId="{18A88C86-F610-4BFE-8D02-E1D0ABFC56E1}" type="parTrans" cxnId="{C66AE59F-EC97-4A2D-A9A5-788509819622}">
      <dgm:prSet/>
      <dgm:spPr/>
      <dgm:t>
        <a:bodyPr/>
        <a:lstStyle/>
        <a:p>
          <a:endParaRPr lang="en-US"/>
        </a:p>
      </dgm:t>
    </dgm:pt>
    <dgm:pt modelId="{A21FC544-3C71-451B-95EB-5D3E54D138B4}" type="sibTrans" cxnId="{C66AE59F-EC97-4A2D-A9A5-788509819622}">
      <dgm:prSet/>
      <dgm:spPr/>
      <dgm:t>
        <a:bodyPr/>
        <a:lstStyle/>
        <a:p>
          <a:endParaRPr lang="en-US"/>
        </a:p>
      </dgm:t>
    </dgm:pt>
    <dgm:pt modelId="{1FDA56EA-3D4D-4113-88EF-E8271AB3AE3D}">
      <dgm:prSet/>
      <dgm:spPr/>
      <dgm:t>
        <a:bodyPr/>
        <a:lstStyle/>
        <a:p>
          <a:r>
            <a:rPr lang="tr-TR"/>
            <a:t>Özgeçmiş</a:t>
          </a:r>
          <a:endParaRPr lang="en-US"/>
        </a:p>
      </dgm:t>
    </dgm:pt>
    <dgm:pt modelId="{99CE665E-633F-4ADF-82CA-9B8C9A40DEC5}" type="parTrans" cxnId="{9088EF9C-C1C7-4C2E-8E59-4A59041E88C9}">
      <dgm:prSet/>
      <dgm:spPr/>
      <dgm:t>
        <a:bodyPr/>
        <a:lstStyle/>
        <a:p>
          <a:endParaRPr lang="en-US"/>
        </a:p>
      </dgm:t>
    </dgm:pt>
    <dgm:pt modelId="{5EDC8162-C5FC-4DB6-A9EA-5DF83CE0DCAB}" type="sibTrans" cxnId="{9088EF9C-C1C7-4C2E-8E59-4A59041E88C9}">
      <dgm:prSet/>
      <dgm:spPr/>
      <dgm:t>
        <a:bodyPr/>
        <a:lstStyle/>
        <a:p>
          <a:endParaRPr lang="en-US"/>
        </a:p>
      </dgm:t>
    </dgm:pt>
    <dgm:pt modelId="{610F0101-B21F-492B-ACC8-F24067A520F8}">
      <dgm:prSet/>
      <dgm:spPr/>
      <dgm:t>
        <a:bodyPr/>
        <a:lstStyle/>
        <a:p>
          <a:r>
            <a:rPr lang="tr-TR" dirty="0"/>
            <a:t>Soygeçmiş</a:t>
          </a:r>
          <a:endParaRPr lang="en-US" dirty="0"/>
        </a:p>
      </dgm:t>
    </dgm:pt>
    <dgm:pt modelId="{14412167-1AC9-4098-91F3-A9A3F3CAAA01}" type="parTrans" cxnId="{42EFC5E2-17C1-4973-8CF5-F551FB91FA4F}">
      <dgm:prSet/>
      <dgm:spPr/>
      <dgm:t>
        <a:bodyPr/>
        <a:lstStyle/>
        <a:p>
          <a:endParaRPr lang="en-US"/>
        </a:p>
      </dgm:t>
    </dgm:pt>
    <dgm:pt modelId="{A2E2297D-B77C-4F31-BE45-BBE4C1236F9F}" type="sibTrans" cxnId="{42EFC5E2-17C1-4973-8CF5-F551FB91FA4F}">
      <dgm:prSet/>
      <dgm:spPr/>
      <dgm:t>
        <a:bodyPr/>
        <a:lstStyle/>
        <a:p>
          <a:endParaRPr lang="en-US"/>
        </a:p>
      </dgm:t>
    </dgm:pt>
    <dgm:pt modelId="{614F514C-5055-4F8D-ACF4-BE0839F5DF72}">
      <dgm:prSet/>
      <dgm:spPr/>
      <dgm:t>
        <a:bodyPr/>
        <a:lstStyle/>
        <a:p>
          <a:r>
            <a:rPr lang="tr-TR" dirty="0"/>
            <a:t>İlaçlar</a:t>
          </a:r>
          <a:endParaRPr lang="en-US" dirty="0"/>
        </a:p>
      </dgm:t>
    </dgm:pt>
    <dgm:pt modelId="{427657B5-23A7-4CD2-B5EB-8D08692E851D}" type="parTrans" cxnId="{315F22C6-E180-4A93-AE06-068373341CCF}">
      <dgm:prSet/>
      <dgm:spPr/>
      <dgm:t>
        <a:bodyPr/>
        <a:lstStyle/>
        <a:p>
          <a:endParaRPr lang="en-US"/>
        </a:p>
      </dgm:t>
    </dgm:pt>
    <dgm:pt modelId="{B102CF79-AC41-481D-BCCF-48713106F14B}" type="sibTrans" cxnId="{315F22C6-E180-4A93-AE06-068373341CCF}">
      <dgm:prSet/>
      <dgm:spPr/>
      <dgm:t>
        <a:bodyPr/>
        <a:lstStyle/>
        <a:p>
          <a:endParaRPr lang="en-US"/>
        </a:p>
      </dgm:t>
    </dgm:pt>
    <dgm:pt modelId="{0DE99A4C-6F1B-40AC-A9E4-8797E71F93DE}" type="pres">
      <dgm:prSet presAssocID="{46216C26-B7B8-4161-9AC4-C0A5C6FA515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C04F8D-82CC-4DFD-B9D1-9C8AFBCF820E}" type="pres">
      <dgm:prSet presAssocID="{4C949C0B-7DCA-4960-B1AD-E12189E0F4E2}" presName="compNode" presStyleCnt="0"/>
      <dgm:spPr/>
    </dgm:pt>
    <dgm:pt modelId="{01963115-2D55-432E-85AB-D575570EA744}" type="pres">
      <dgm:prSet presAssocID="{4C949C0B-7DCA-4960-B1AD-E12189E0F4E2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ECE3A79-F6AE-466F-BD4D-835362904CD1}" type="pres">
      <dgm:prSet presAssocID="{4C949C0B-7DCA-4960-B1AD-E12189E0F4E2}" presName="spaceRect" presStyleCnt="0"/>
      <dgm:spPr/>
    </dgm:pt>
    <dgm:pt modelId="{3D0E6D05-347D-4C10-A358-A617D0DFEF34}" type="pres">
      <dgm:prSet presAssocID="{4C949C0B-7DCA-4960-B1AD-E12189E0F4E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D5EC7C1-46D5-473E-821F-DAA654C8E819}" type="pres">
      <dgm:prSet presAssocID="{2E5AC960-FBCC-4410-ACF5-968C5FD4F766}" presName="sibTrans" presStyleCnt="0"/>
      <dgm:spPr/>
    </dgm:pt>
    <dgm:pt modelId="{03042D1A-5341-4D25-83EC-4C0C671FE67C}" type="pres">
      <dgm:prSet presAssocID="{0230C478-F08C-4DE7-9F7B-6247AC2A8056}" presName="compNode" presStyleCnt="0"/>
      <dgm:spPr/>
    </dgm:pt>
    <dgm:pt modelId="{1E395917-EF35-48EC-8255-4877C634EAE5}" type="pres">
      <dgm:prSet presAssocID="{0230C478-F08C-4DE7-9F7B-6247AC2A8056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12B4DCB8-257B-4F12-8EFC-0726C95AB826}" type="pres">
      <dgm:prSet presAssocID="{0230C478-F08C-4DE7-9F7B-6247AC2A8056}" presName="spaceRect" presStyleCnt="0"/>
      <dgm:spPr/>
    </dgm:pt>
    <dgm:pt modelId="{FD2D1ED2-AB43-44A4-9D76-3119F43442A0}" type="pres">
      <dgm:prSet presAssocID="{0230C478-F08C-4DE7-9F7B-6247AC2A8056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B3D1617A-DEC5-41ED-A145-CAB035EA8FAE}" type="pres">
      <dgm:prSet presAssocID="{8B1822C0-5F10-4D66-ADE8-3D0A3A745F3B}" presName="sibTrans" presStyleCnt="0"/>
      <dgm:spPr/>
    </dgm:pt>
    <dgm:pt modelId="{CA686F6D-1231-4B14-9063-421B30B3BEA8}" type="pres">
      <dgm:prSet presAssocID="{4BDF813B-99DF-4840-9734-BF330F971F7B}" presName="compNode" presStyleCnt="0"/>
      <dgm:spPr/>
    </dgm:pt>
    <dgm:pt modelId="{3271FCC9-7BFE-49AE-B717-B091C34AB959}" type="pres">
      <dgm:prSet presAssocID="{4BDF813B-99DF-4840-9734-BF330F971F7B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93F7E09-BECD-461D-B29D-D066881E8300}" type="pres">
      <dgm:prSet presAssocID="{4BDF813B-99DF-4840-9734-BF330F971F7B}" presName="spaceRect" presStyleCnt="0"/>
      <dgm:spPr/>
    </dgm:pt>
    <dgm:pt modelId="{2055B8D6-708D-487F-B28B-7CC5D5F7D616}" type="pres">
      <dgm:prSet presAssocID="{4BDF813B-99DF-4840-9734-BF330F971F7B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331E144-8C6D-4815-B780-055763DDF78D}" type="pres">
      <dgm:prSet presAssocID="{A21FC544-3C71-451B-95EB-5D3E54D138B4}" presName="sibTrans" presStyleCnt="0"/>
      <dgm:spPr/>
    </dgm:pt>
    <dgm:pt modelId="{18A706D9-9935-4EE2-937F-A51EA3C12B12}" type="pres">
      <dgm:prSet presAssocID="{1FDA56EA-3D4D-4113-88EF-E8271AB3AE3D}" presName="compNode" presStyleCnt="0"/>
      <dgm:spPr/>
    </dgm:pt>
    <dgm:pt modelId="{278E1244-EB9D-4277-99EF-CEACBBAF6C55}" type="pres">
      <dgm:prSet presAssocID="{1FDA56EA-3D4D-4113-88EF-E8271AB3AE3D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F84C5B9-AC45-4C33-9B1F-647A9141AABA}" type="pres">
      <dgm:prSet presAssocID="{1FDA56EA-3D4D-4113-88EF-E8271AB3AE3D}" presName="spaceRect" presStyleCnt="0"/>
      <dgm:spPr/>
    </dgm:pt>
    <dgm:pt modelId="{F3E69C4A-9DD1-4C31-A00A-56720237D8DC}" type="pres">
      <dgm:prSet presAssocID="{1FDA56EA-3D4D-4113-88EF-E8271AB3AE3D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CCC351D-FB5C-445E-BDDF-812894768E25}" type="pres">
      <dgm:prSet presAssocID="{5EDC8162-C5FC-4DB6-A9EA-5DF83CE0DCAB}" presName="sibTrans" presStyleCnt="0"/>
      <dgm:spPr/>
    </dgm:pt>
    <dgm:pt modelId="{7C773086-AEC1-40AE-8399-D70A8B388E1B}" type="pres">
      <dgm:prSet presAssocID="{610F0101-B21F-492B-ACC8-F24067A520F8}" presName="compNode" presStyleCnt="0"/>
      <dgm:spPr/>
    </dgm:pt>
    <dgm:pt modelId="{2F53B2F9-DC25-4A26-93DD-54637B57890C}" type="pres">
      <dgm:prSet presAssocID="{610F0101-B21F-492B-ACC8-F24067A520F8}" presName="iconRect" presStyleLbl="node1" presStyleIdx="4" presStyleCnt="6" custLinFactX="-14266" custLinFactNeighborX="-100000" custLinFactNeighborY="-636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B5986B9D-6FC3-4FAD-BCE2-26242E26C25F}" type="pres">
      <dgm:prSet presAssocID="{610F0101-B21F-492B-ACC8-F24067A520F8}" presName="spaceRect" presStyleCnt="0"/>
      <dgm:spPr/>
    </dgm:pt>
    <dgm:pt modelId="{C0B4DC63-ABDD-4F5A-8CEB-5E5281B22134}" type="pres">
      <dgm:prSet presAssocID="{610F0101-B21F-492B-ACC8-F24067A520F8}" presName="textRect" presStyleLbl="revTx" presStyleIdx="4" presStyleCnt="6" custLinFactNeighborX="-45844" custLinFactNeighborY="-208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8B5D9FD-2518-4D42-A6B3-1D45F2912024}" type="pres">
      <dgm:prSet presAssocID="{A2E2297D-B77C-4F31-BE45-BBE4C1236F9F}" presName="sibTrans" presStyleCnt="0"/>
      <dgm:spPr/>
    </dgm:pt>
    <dgm:pt modelId="{EDFD7385-07CE-4352-8B96-36938BB2E5C7}" type="pres">
      <dgm:prSet presAssocID="{614F514C-5055-4F8D-ACF4-BE0839F5DF72}" presName="compNode" presStyleCnt="0"/>
      <dgm:spPr/>
    </dgm:pt>
    <dgm:pt modelId="{25C31A50-863B-4715-8423-7011496F322A}" type="pres">
      <dgm:prSet presAssocID="{614F514C-5055-4F8D-ACF4-BE0839F5DF72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99C10C3-3EFA-4067-940C-ED903F9A81F5}" type="pres">
      <dgm:prSet presAssocID="{614F514C-5055-4F8D-ACF4-BE0839F5DF72}" presName="spaceRect" presStyleCnt="0"/>
      <dgm:spPr/>
    </dgm:pt>
    <dgm:pt modelId="{2A1876A3-D869-4489-B81C-8CF69E0E9408}" type="pres">
      <dgm:prSet presAssocID="{614F514C-5055-4F8D-ACF4-BE0839F5DF72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BD42F73-AEEE-406D-850C-0120EBDBDBBB}" type="presOf" srcId="{4C949C0B-7DCA-4960-B1AD-E12189E0F4E2}" destId="{3D0E6D05-347D-4C10-A358-A617D0DFEF34}" srcOrd="0" destOrd="0" presId="urn:microsoft.com/office/officeart/2018/2/layout/IconLabelList"/>
    <dgm:cxn modelId="{F32F8973-74CA-48CE-869E-2C12D3C5CE6C}" type="presOf" srcId="{614F514C-5055-4F8D-ACF4-BE0839F5DF72}" destId="{2A1876A3-D869-4489-B81C-8CF69E0E9408}" srcOrd="0" destOrd="0" presId="urn:microsoft.com/office/officeart/2018/2/layout/IconLabelList"/>
    <dgm:cxn modelId="{6ECB30FE-91CF-449F-B9E3-5F1F28077457}" srcId="{46216C26-B7B8-4161-9AC4-C0A5C6FA5152}" destId="{4C949C0B-7DCA-4960-B1AD-E12189E0F4E2}" srcOrd="0" destOrd="0" parTransId="{C454FA4B-8900-4DD0-BA07-2CC08C87CD06}" sibTransId="{2E5AC960-FBCC-4410-ACF5-968C5FD4F766}"/>
    <dgm:cxn modelId="{C66AE59F-EC97-4A2D-A9A5-788509819622}" srcId="{46216C26-B7B8-4161-9AC4-C0A5C6FA5152}" destId="{4BDF813B-99DF-4840-9734-BF330F971F7B}" srcOrd="2" destOrd="0" parTransId="{18A88C86-F610-4BFE-8D02-E1D0ABFC56E1}" sibTransId="{A21FC544-3C71-451B-95EB-5D3E54D138B4}"/>
    <dgm:cxn modelId="{F853DF04-13D9-4A24-8E8C-B3CA83294BCF}" type="presOf" srcId="{46216C26-B7B8-4161-9AC4-C0A5C6FA5152}" destId="{0DE99A4C-6F1B-40AC-A9E4-8797E71F93DE}" srcOrd="0" destOrd="0" presId="urn:microsoft.com/office/officeart/2018/2/layout/IconLabelList"/>
    <dgm:cxn modelId="{96B8450A-11EA-4B2E-A3F5-8759F3461008}" type="presOf" srcId="{0230C478-F08C-4DE7-9F7B-6247AC2A8056}" destId="{FD2D1ED2-AB43-44A4-9D76-3119F43442A0}" srcOrd="0" destOrd="0" presId="urn:microsoft.com/office/officeart/2018/2/layout/IconLabelList"/>
    <dgm:cxn modelId="{6C460669-4452-48E7-B026-473A8B1C1546}" srcId="{46216C26-B7B8-4161-9AC4-C0A5C6FA5152}" destId="{0230C478-F08C-4DE7-9F7B-6247AC2A8056}" srcOrd="1" destOrd="0" parTransId="{912CF30E-AECB-4ECD-B396-CDC4671C0474}" sibTransId="{8B1822C0-5F10-4D66-ADE8-3D0A3A745F3B}"/>
    <dgm:cxn modelId="{9088EF9C-C1C7-4C2E-8E59-4A59041E88C9}" srcId="{46216C26-B7B8-4161-9AC4-C0A5C6FA5152}" destId="{1FDA56EA-3D4D-4113-88EF-E8271AB3AE3D}" srcOrd="3" destOrd="0" parTransId="{99CE665E-633F-4ADF-82CA-9B8C9A40DEC5}" sibTransId="{5EDC8162-C5FC-4DB6-A9EA-5DF83CE0DCAB}"/>
    <dgm:cxn modelId="{19C1699A-8A11-4428-98F0-B678B3B9D38D}" type="presOf" srcId="{1FDA56EA-3D4D-4113-88EF-E8271AB3AE3D}" destId="{F3E69C4A-9DD1-4C31-A00A-56720237D8DC}" srcOrd="0" destOrd="0" presId="urn:microsoft.com/office/officeart/2018/2/layout/IconLabelList"/>
    <dgm:cxn modelId="{315F22C6-E180-4A93-AE06-068373341CCF}" srcId="{46216C26-B7B8-4161-9AC4-C0A5C6FA5152}" destId="{614F514C-5055-4F8D-ACF4-BE0839F5DF72}" srcOrd="5" destOrd="0" parTransId="{427657B5-23A7-4CD2-B5EB-8D08692E851D}" sibTransId="{B102CF79-AC41-481D-BCCF-48713106F14B}"/>
    <dgm:cxn modelId="{42EFC5E2-17C1-4973-8CF5-F551FB91FA4F}" srcId="{46216C26-B7B8-4161-9AC4-C0A5C6FA5152}" destId="{610F0101-B21F-492B-ACC8-F24067A520F8}" srcOrd="4" destOrd="0" parTransId="{14412167-1AC9-4098-91F3-A9A3F3CAAA01}" sibTransId="{A2E2297D-B77C-4F31-BE45-BBE4C1236F9F}"/>
    <dgm:cxn modelId="{D62901C1-6D87-4FF8-96CC-76CC0480E816}" type="presOf" srcId="{610F0101-B21F-492B-ACC8-F24067A520F8}" destId="{C0B4DC63-ABDD-4F5A-8CEB-5E5281B22134}" srcOrd="0" destOrd="0" presId="urn:microsoft.com/office/officeart/2018/2/layout/IconLabelList"/>
    <dgm:cxn modelId="{72AC4BDA-827A-4415-9C31-C13A6243D643}" type="presOf" srcId="{4BDF813B-99DF-4840-9734-BF330F971F7B}" destId="{2055B8D6-708D-487F-B28B-7CC5D5F7D616}" srcOrd="0" destOrd="0" presId="urn:microsoft.com/office/officeart/2018/2/layout/IconLabelList"/>
    <dgm:cxn modelId="{58EDF249-4192-4E05-A64F-D79F28CA104B}" type="presParOf" srcId="{0DE99A4C-6F1B-40AC-A9E4-8797E71F93DE}" destId="{48C04F8D-82CC-4DFD-B9D1-9C8AFBCF820E}" srcOrd="0" destOrd="0" presId="urn:microsoft.com/office/officeart/2018/2/layout/IconLabelList"/>
    <dgm:cxn modelId="{DED9403F-70F7-4A7B-A457-DEE6BE612A42}" type="presParOf" srcId="{48C04F8D-82CC-4DFD-B9D1-9C8AFBCF820E}" destId="{01963115-2D55-432E-85AB-D575570EA744}" srcOrd="0" destOrd="0" presId="urn:microsoft.com/office/officeart/2018/2/layout/IconLabelList"/>
    <dgm:cxn modelId="{DB847A4A-EC1E-48CD-B16F-2EE05FA972D1}" type="presParOf" srcId="{48C04F8D-82CC-4DFD-B9D1-9C8AFBCF820E}" destId="{5ECE3A79-F6AE-466F-BD4D-835362904CD1}" srcOrd="1" destOrd="0" presId="urn:microsoft.com/office/officeart/2018/2/layout/IconLabelList"/>
    <dgm:cxn modelId="{D3659657-A972-4B01-9B1B-43A0E215FB60}" type="presParOf" srcId="{48C04F8D-82CC-4DFD-B9D1-9C8AFBCF820E}" destId="{3D0E6D05-347D-4C10-A358-A617D0DFEF34}" srcOrd="2" destOrd="0" presId="urn:microsoft.com/office/officeart/2018/2/layout/IconLabelList"/>
    <dgm:cxn modelId="{1132981A-D558-4106-ACAD-20337EC7D543}" type="presParOf" srcId="{0DE99A4C-6F1B-40AC-A9E4-8797E71F93DE}" destId="{1D5EC7C1-46D5-473E-821F-DAA654C8E819}" srcOrd="1" destOrd="0" presId="urn:microsoft.com/office/officeart/2018/2/layout/IconLabelList"/>
    <dgm:cxn modelId="{E80CA519-2335-4F1B-BE2F-4F7F55C20981}" type="presParOf" srcId="{0DE99A4C-6F1B-40AC-A9E4-8797E71F93DE}" destId="{03042D1A-5341-4D25-83EC-4C0C671FE67C}" srcOrd="2" destOrd="0" presId="urn:microsoft.com/office/officeart/2018/2/layout/IconLabelList"/>
    <dgm:cxn modelId="{CB02589D-4B55-4CAA-8F5B-DDB8DFC27EB8}" type="presParOf" srcId="{03042D1A-5341-4D25-83EC-4C0C671FE67C}" destId="{1E395917-EF35-48EC-8255-4877C634EAE5}" srcOrd="0" destOrd="0" presId="urn:microsoft.com/office/officeart/2018/2/layout/IconLabelList"/>
    <dgm:cxn modelId="{9B54FF9F-30A2-4BC8-B108-E98008A183C2}" type="presParOf" srcId="{03042D1A-5341-4D25-83EC-4C0C671FE67C}" destId="{12B4DCB8-257B-4F12-8EFC-0726C95AB826}" srcOrd="1" destOrd="0" presId="urn:microsoft.com/office/officeart/2018/2/layout/IconLabelList"/>
    <dgm:cxn modelId="{D2FB5CF1-EE60-4377-BB40-303C9B1493A0}" type="presParOf" srcId="{03042D1A-5341-4D25-83EC-4C0C671FE67C}" destId="{FD2D1ED2-AB43-44A4-9D76-3119F43442A0}" srcOrd="2" destOrd="0" presId="urn:microsoft.com/office/officeart/2018/2/layout/IconLabelList"/>
    <dgm:cxn modelId="{A01EEB53-9CFB-4FEA-B197-83A9BD34197C}" type="presParOf" srcId="{0DE99A4C-6F1B-40AC-A9E4-8797E71F93DE}" destId="{B3D1617A-DEC5-41ED-A145-CAB035EA8FAE}" srcOrd="3" destOrd="0" presId="urn:microsoft.com/office/officeart/2018/2/layout/IconLabelList"/>
    <dgm:cxn modelId="{BCC8499E-41B0-49F4-8101-C6C9B2A1AE8E}" type="presParOf" srcId="{0DE99A4C-6F1B-40AC-A9E4-8797E71F93DE}" destId="{CA686F6D-1231-4B14-9063-421B30B3BEA8}" srcOrd="4" destOrd="0" presId="urn:microsoft.com/office/officeart/2018/2/layout/IconLabelList"/>
    <dgm:cxn modelId="{34DBEAB9-0304-4E0C-BA5A-3E235A7C43FB}" type="presParOf" srcId="{CA686F6D-1231-4B14-9063-421B30B3BEA8}" destId="{3271FCC9-7BFE-49AE-B717-B091C34AB959}" srcOrd="0" destOrd="0" presId="urn:microsoft.com/office/officeart/2018/2/layout/IconLabelList"/>
    <dgm:cxn modelId="{5157D0FB-3843-494F-88AF-E92AD52F7038}" type="presParOf" srcId="{CA686F6D-1231-4B14-9063-421B30B3BEA8}" destId="{A93F7E09-BECD-461D-B29D-D066881E8300}" srcOrd="1" destOrd="0" presId="urn:microsoft.com/office/officeart/2018/2/layout/IconLabelList"/>
    <dgm:cxn modelId="{EC76CCE0-7394-4D11-899D-44A1CDFCAC72}" type="presParOf" srcId="{CA686F6D-1231-4B14-9063-421B30B3BEA8}" destId="{2055B8D6-708D-487F-B28B-7CC5D5F7D616}" srcOrd="2" destOrd="0" presId="urn:microsoft.com/office/officeart/2018/2/layout/IconLabelList"/>
    <dgm:cxn modelId="{37412049-5D0C-47E0-B069-87EC9B2B3775}" type="presParOf" srcId="{0DE99A4C-6F1B-40AC-A9E4-8797E71F93DE}" destId="{2331E144-8C6D-4815-B780-055763DDF78D}" srcOrd="5" destOrd="0" presId="urn:microsoft.com/office/officeart/2018/2/layout/IconLabelList"/>
    <dgm:cxn modelId="{FD39B9B8-2FD5-4EB6-943E-3FCA144B081C}" type="presParOf" srcId="{0DE99A4C-6F1B-40AC-A9E4-8797E71F93DE}" destId="{18A706D9-9935-4EE2-937F-A51EA3C12B12}" srcOrd="6" destOrd="0" presId="urn:microsoft.com/office/officeart/2018/2/layout/IconLabelList"/>
    <dgm:cxn modelId="{679C3AEE-FC36-4338-9530-C329DE62D37E}" type="presParOf" srcId="{18A706D9-9935-4EE2-937F-A51EA3C12B12}" destId="{278E1244-EB9D-4277-99EF-CEACBBAF6C55}" srcOrd="0" destOrd="0" presId="urn:microsoft.com/office/officeart/2018/2/layout/IconLabelList"/>
    <dgm:cxn modelId="{9F21DF8D-C112-4C6F-8E90-DF8E7CD4D6BF}" type="presParOf" srcId="{18A706D9-9935-4EE2-937F-A51EA3C12B12}" destId="{1F84C5B9-AC45-4C33-9B1F-647A9141AABA}" srcOrd="1" destOrd="0" presId="urn:microsoft.com/office/officeart/2018/2/layout/IconLabelList"/>
    <dgm:cxn modelId="{C3F64773-3577-46C0-BF28-BC10481AE78D}" type="presParOf" srcId="{18A706D9-9935-4EE2-937F-A51EA3C12B12}" destId="{F3E69C4A-9DD1-4C31-A00A-56720237D8DC}" srcOrd="2" destOrd="0" presId="urn:microsoft.com/office/officeart/2018/2/layout/IconLabelList"/>
    <dgm:cxn modelId="{7A99B905-82EE-4FA0-87DF-0FF662D15E50}" type="presParOf" srcId="{0DE99A4C-6F1B-40AC-A9E4-8797E71F93DE}" destId="{DCCC351D-FB5C-445E-BDDF-812894768E25}" srcOrd="7" destOrd="0" presId="urn:microsoft.com/office/officeart/2018/2/layout/IconLabelList"/>
    <dgm:cxn modelId="{27E0786E-02B4-4CA5-8B32-77518B91680E}" type="presParOf" srcId="{0DE99A4C-6F1B-40AC-A9E4-8797E71F93DE}" destId="{7C773086-AEC1-40AE-8399-D70A8B388E1B}" srcOrd="8" destOrd="0" presId="urn:microsoft.com/office/officeart/2018/2/layout/IconLabelList"/>
    <dgm:cxn modelId="{B4417F8F-50E2-4BCE-A76F-49E10E2C40D3}" type="presParOf" srcId="{7C773086-AEC1-40AE-8399-D70A8B388E1B}" destId="{2F53B2F9-DC25-4A26-93DD-54637B57890C}" srcOrd="0" destOrd="0" presId="urn:microsoft.com/office/officeart/2018/2/layout/IconLabelList"/>
    <dgm:cxn modelId="{758EEE4A-8E48-4F88-A0DC-9C67B95C730C}" type="presParOf" srcId="{7C773086-AEC1-40AE-8399-D70A8B388E1B}" destId="{B5986B9D-6FC3-4FAD-BCE2-26242E26C25F}" srcOrd="1" destOrd="0" presId="urn:microsoft.com/office/officeart/2018/2/layout/IconLabelList"/>
    <dgm:cxn modelId="{B11A214F-7B21-4BDE-8C30-2BCCBC536471}" type="presParOf" srcId="{7C773086-AEC1-40AE-8399-D70A8B388E1B}" destId="{C0B4DC63-ABDD-4F5A-8CEB-5E5281B22134}" srcOrd="2" destOrd="0" presId="urn:microsoft.com/office/officeart/2018/2/layout/IconLabelList"/>
    <dgm:cxn modelId="{C08B4063-A4D9-4EA6-8585-DF6E80C21C25}" type="presParOf" srcId="{0DE99A4C-6F1B-40AC-A9E4-8797E71F93DE}" destId="{88B5D9FD-2518-4D42-A6B3-1D45F2912024}" srcOrd="9" destOrd="0" presId="urn:microsoft.com/office/officeart/2018/2/layout/IconLabelList"/>
    <dgm:cxn modelId="{5F4834FB-2A12-4898-93E0-54C8DBDD2AAE}" type="presParOf" srcId="{0DE99A4C-6F1B-40AC-A9E4-8797E71F93DE}" destId="{EDFD7385-07CE-4352-8B96-36938BB2E5C7}" srcOrd="10" destOrd="0" presId="urn:microsoft.com/office/officeart/2018/2/layout/IconLabelList"/>
    <dgm:cxn modelId="{B63770FF-DE9B-4BD7-BC7D-35319C64F1B7}" type="presParOf" srcId="{EDFD7385-07CE-4352-8B96-36938BB2E5C7}" destId="{25C31A50-863B-4715-8423-7011496F322A}" srcOrd="0" destOrd="0" presId="urn:microsoft.com/office/officeart/2018/2/layout/IconLabelList"/>
    <dgm:cxn modelId="{93812A6A-EFEF-4242-90BD-08FE0019F079}" type="presParOf" srcId="{EDFD7385-07CE-4352-8B96-36938BB2E5C7}" destId="{799C10C3-3EFA-4067-940C-ED903F9A81F5}" srcOrd="1" destOrd="0" presId="urn:microsoft.com/office/officeart/2018/2/layout/IconLabelList"/>
    <dgm:cxn modelId="{59326BBC-198B-423E-86D0-6FE36C939B34}" type="presParOf" srcId="{EDFD7385-07CE-4352-8B96-36938BB2E5C7}" destId="{2A1876A3-D869-4489-B81C-8CF69E0E94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7FAB9E-0439-4AE9-8399-ED4F4F1EEF89}" type="doc">
      <dgm:prSet loTypeId="urn:microsoft.com/office/officeart/2005/8/layout/hProcess11" loCatId="process" qsTypeId="urn:microsoft.com/office/officeart/2005/8/quickstyle/3d3" qsCatId="3D" csTypeId="urn:microsoft.com/office/officeart/2005/8/colors/colorful2" csCatId="colorful" phldr="1"/>
      <dgm:spPr/>
    </dgm:pt>
    <dgm:pt modelId="{7A9AAA97-D036-40C4-BB8C-408FF5D24F7B}">
      <dgm:prSet phldrT="[Metin]" phldr="0" custT="1"/>
      <dgm:spPr/>
      <dgm:t>
        <a:bodyPr/>
        <a:lstStyle/>
        <a:p>
          <a:pPr rtl="0"/>
          <a:r>
            <a:rPr lang="tr-TR" sz="1400">
              <a:latin typeface="Avenir Next LT Pro"/>
            </a:rPr>
            <a:t>Mekanik</a:t>
          </a:r>
          <a:r>
            <a:rPr lang="tr-TR" sz="1400" b="0" i="0" u="none" strike="noStrike" cap="none" baseline="0" noProof="0">
              <a:latin typeface="Avenir Next LT Pro"/>
            </a:rPr>
            <a:t> Nedenler</a:t>
          </a:r>
          <a:endParaRPr lang="tr-TR" sz="1400"/>
        </a:p>
      </dgm:t>
    </dgm:pt>
    <dgm:pt modelId="{487A4653-FDEB-45E4-A9F7-3F0CF8177536}" type="parTrans" cxnId="{71FB7481-A52B-4DD7-A024-2D1F85D73C6B}">
      <dgm:prSet/>
      <dgm:spPr/>
      <dgm:t>
        <a:bodyPr/>
        <a:lstStyle/>
        <a:p>
          <a:endParaRPr lang="tr-TR"/>
        </a:p>
      </dgm:t>
    </dgm:pt>
    <dgm:pt modelId="{8262A799-4680-489E-9A5B-4DE760A6E7B2}" type="sibTrans" cxnId="{71FB7481-A52B-4DD7-A024-2D1F85D73C6B}">
      <dgm:prSet/>
      <dgm:spPr/>
      <dgm:t>
        <a:bodyPr/>
        <a:lstStyle/>
        <a:p>
          <a:endParaRPr lang="tr-TR"/>
        </a:p>
      </dgm:t>
    </dgm:pt>
    <dgm:pt modelId="{B47BD5A5-6199-4AC7-96FC-B0A6356C878B}">
      <dgm:prSet phldrT="[Metin]" phldr="0" custT="1"/>
      <dgm:spPr/>
      <dgm:t>
        <a:bodyPr/>
        <a:lstStyle/>
        <a:p>
          <a:pPr rtl="0"/>
          <a:r>
            <a:rPr lang="tr-TR" sz="1400">
              <a:latin typeface="Avenir Next LT Pro"/>
            </a:rPr>
            <a:t>Sabah yakınma yok</a:t>
          </a:r>
          <a:endParaRPr lang="tr-TR" sz="1400"/>
        </a:p>
      </dgm:t>
    </dgm:pt>
    <dgm:pt modelId="{91D33210-2A0E-4A5D-877A-48221CC10362}" type="parTrans" cxnId="{58D76797-CAB5-483F-B778-E20E07077C27}">
      <dgm:prSet/>
      <dgm:spPr/>
      <dgm:t>
        <a:bodyPr/>
        <a:lstStyle/>
        <a:p>
          <a:endParaRPr lang="tr-TR"/>
        </a:p>
      </dgm:t>
    </dgm:pt>
    <dgm:pt modelId="{E6141586-C248-486A-95CA-46C0FB6D0229}" type="sibTrans" cxnId="{58D76797-CAB5-483F-B778-E20E07077C27}">
      <dgm:prSet/>
      <dgm:spPr/>
      <dgm:t>
        <a:bodyPr/>
        <a:lstStyle/>
        <a:p>
          <a:endParaRPr lang="tr-TR"/>
        </a:p>
      </dgm:t>
    </dgm:pt>
    <dgm:pt modelId="{161DBF5C-2088-43F9-9E99-D351A0494045}">
      <dgm:prSet phldrT="[Metin]" phldr="0" custT="1"/>
      <dgm:spPr/>
      <dgm:t>
        <a:bodyPr/>
        <a:lstStyle/>
        <a:p>
          <a:pPr rtl="0"/>
          <a:r>
            <a:rPr lang="tr-TR" sz="1400">
              <a:latin typeface="Avenir Next LT Pro"/>
            </a:rPr>
            <a:t>Fiziksel aktivite ile ağrı artar</a:t>
          </a:r>
          <a:endParaRPr lang="tr-TR" sz="1400"/>
        </a:p>
      </dgm:t>
    </dgm:pt>
    <dgm:pt modelId="{DE178776-A50C-4D55-9F04-ACA6E8AF78EE}" type="parTrans" cxnId="{E8878670-39C2-45D8-9325-9C9DC233B021}">
      <dgm:prSet/>
      <dgm:spPr/>
      <dgm:t>
        <a:bodyPr/>
        <a:lstStyle/>
        <a:p>
          <a:endParaRPr lang="tr-TR"/>
        </a:p>
      </dgm:t>
    </dgm:pt>
    <dgm:pt modelId="{2F59C160-D666-48FD-8E4C-5C7F47F41112}" type="sibTrans" cxnId="{E8878670-39C2-45D8-9325-9C9DC233B021}">
      <dgm:prSet/>
      <dgm:spPr/>
      <dgm:t>
        <a:bodyPr/>
        <a:lstStyle/>
        <a:p>
          <a:endParaRPr lang="tr-TR"/>
        </a:p>
      </dgm:t>
    </dgm:pt>
    <dgm:pt modelId="{2259DFE2-EBD6-4D24-93EC-00CDA0D0D05A}" type="pres">
      <dgm:prSet presAssocID="{607FAB9E-0439-4AE9-8399-ED4F4F1EEF89}" presName="Name0" presStyleCnt="0">
        <dgm:presLayoutVars>
          <dgm:dir/>
          <dgm:resizeHandles val="exact"/>
        </dgm:presLayoutVars>
      </dgm:prSet>
      <dgm:spPr/>
    </dgm:pt>
    <dgm:pt modelId="{55536F12-8437-47A4-AB07-E6DC7C07D111}" type="pres">
      <dgm:prSet presAssocID="{607FAB9E-0439-4AE9-8399-ED4F4F1EEF89}" presName="arrow" presStyleLbl="bgShp" presStyleIdx="0" presStyleCnt="1"/>
      <dgm:spPr/>
    </dgm:pt>
    <dgm:pt modelId="{843029A6-EDC8-4DC7-A039-7ACEF5E9EB08}" type="pres">
      <dgm:prSet presAssocID="{607FAB9E-0439-4AE9-8399-ED4F4F1EEF89}" presName="points" presStyleCnt="0"/>
      <dgm:spPr/>
    </dgm:pt>
    <dgm:pt modelId="{BE69245E-27A7-4BFE-B6B3-C72B31FC2196}" type="pres">
      <dgm:prSet presAssocID="{7A9AAA97-D036-40C4-BB8C-408FF5D24F7B}" presName="compositeA" presStyleCnt="0"/>
      <dgm:spPr/>
    </dgm:pt>
    <dgm:pt modelId="{D0607435-C6AD-42E5-8766-80D7C0AA8A2A}" type="pres">
      <dgm:prSet presAssocID="{7A9AAA97-D036-40C4-BB8C-408FF5D24F7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B2A18D-1BA0-4C61-B19A-B4E2184A89EA}" type="pres">
      <dgm:prSet presAssocID="{7A9AAA97-D036-40C4-BB8C-408FF5D24F7B}" presName="circleA" presStyleLbl="node1" presStyleIdx="0" presStyleCnt="3"/>
      <dgm:spPr/>
    </dgm:pt>
    <dgm:pt modelId="{59841324-B271-45E6-B331-2C13D662049F}" type="pres">
      <dgm:prSet presAssocID="{7A9AAA97-D036-40C4-BB8C-408FF5D24F7B}" presName="spaceA" presStyleCnt="0"/>
      <dgm:spPr/>
    </dgm:pt>
    <dgm:pt modelId="{37266D55-129E-40A2-ADAF-14C17DED71A2}" type="pres">
      <dgm:prSet presAssocID="{8262A799-4680-489E-9A5B-4DE760A6E7B2}" presName="space" presStyleCnt="0"/>
      <dgm:spPr/>
    </dgm:pt>
    <dgm:pt modelId="{37A747F6-E010-4999-AC5E-B834F3A99DDB}" type="pres">
      <dgm:prSet presAssocID="{B47BD5A5-6199-4AC7-96FC-B0A6356C878B}" presName="compositeB" presStyleCnt="0"/>
      <dgm:spPr/>
    </dgm:pt>
    <dgm:pt modelId="{67C10102-7303-433E-A334-56C0E21731D9}" type="pres">
      <dgm:prSet presAssocID="{B47BD5A5-6199-4AC7-96FC-B0A6356C878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45D1ED-9459-43BA-961E-2429E07605FD}" type="pres">
      <dgm:prSet presAssocID="{B47BD5A5-6199-4AC7-96FC-B0A6356C878B}" presName="circleB" presStyleLbl="node1" presStyleIdx="1" presStyleCnt="3"/>
      <dgm:spPr/>
    </dgm:pt>
    <dgm:pt modelId="{B7F9B322-8182-47FF-AE0E-5A23C888CAC3}" type="pres">
      <dgm:prSet presAssocID="{B47BD5A5-6199-4AC7-96FC-B0A6356C878B}" presName="spaceB" presStyleCnt="0"/>
      <dgm:spPr/>
    </dgm:pt>
    <dgm:pt modelId="{EE1711A7-0370-43CF-90AA-7D11360AC5A4}" type="pres">
      <dgm:prSet presAssocID="{E6141586-C248-486A-95CA-46C0FB6D0229}" presName="space" presStyleCnt="0"/>
      <dgm:spPr/>
    </dgm:pt>
    <dgm:pt modelId="{656EFB6F-7BD6-416B-BD1A-544FB938FDB1}" type="pres">
      <dgm:prSet presAssocID="{161DBF5C-2088-43F9-9E99-D351A0494045}" presName="compositeA" presStyleCnt="0"/>
      <dgm:spPr/>
    </dgm:pt>
    <dgm:pt modelId="{BF29F69E-CF1D-45CF-B8AC-A042A1C01023}" type="pres">
      <dgm:prSet presAssocID="{161DBF5C-2088-43F9-9E99-D351A049404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6C8AC9-B4E3-416C-8E55-BB862EA8BEC9}" type="pres">
      <dgm:prSet presAssocID="{161DBF5C-2088-43F9-9E99-D351A0494045}" presName="circleA" presStyleLbl="node1" presStyleIdx="2" presStyleCnt="3"/>
      <dgm:spPr/>
    </dgm:pt>
    <dgm:pt modelId="{9989CBF4-6C23-4D39-B39E-396DC39EE44D}" type="pres">
      <dgm:prSet presAssocID="{161DBF5C-2088-43F9-9E99-D351A0494045}" presName="spaceA" presStyleCnt="0"/>
      <dgm:spPr/>
    </dgm:pt>
  </dgm:ptLst>
  <dgm:cxnLst>
    <dgm:cxn modelId="{A8B424C0-E8F5-4523-A240-BD954ECE7D6F}" type="presOf" srcId="{B47BD5A5-6199-4AC7-96FC-B0A6356C878B}" destId="{67C10102-7303-433E-A334-56C0E21731D9}" srcOrd="0" destOrd="0" presId="urn:microsoft.com/office/officeart/2005/8/layout/hProcess11"/>
    <dgm:cxn modelId="{58D76797-CAB5-483F-B778-E20E07077C27}" srcId="{607FAB9E-0439-4AE9-8399-ED4F4F1EEF89}" destId="{B47BD5A5-6199-4AC7-96FC-B0A6356C878B}" srcOrd="1" destOrd="0" parTransId="{91D33210-2A0E-4A5D-877A-48221CC10362}" sibTransId="{E6141586-C248-486A-95CA-46C0FB6D0229}"/>
    <dgm:cxn modelId="{BA278598-54CE-4EDE-A152-B5A4529EEA79}" type="presOf" srcId="{607FAB9E-0439-4AE9-8399-ED4F4F1EEF89}" destId="{2259DFE2-EBD6-4D24-93EC-00CDA0D0D05A}" srcOrd="0" destOrd="0" presId="urn:microsoft.com/office/officeart/2005/8/layout/hProcess11"/>
    <dgm:cxn modelId="{79B525A8-0530-4F3A-B14B-9284178D8960}" type="presOf" srcId="{7A9AAA97-D036-40C4-BB8C-408FF5D24F7B}" destId="{D0607435-C6AD-42E5-8766-80D7C0AA8A2A}" srcOrd="0" destOrd="0" presId="urn:microsoft.com/office/officeart/2005/8/layout/hProcess11"/>
    <dgm:cxn modelId="{252720E8-8A8C-4F97-BD39-01C46CEBA82A}" type="presOf" srcId="{161DBF5C-2088-43F9-9E99-D351A0494045}" destId="{BF29F69E-CF1D-45CF-B8AC-A042A1C01023}" srcOrd="0" destOrd="0" presId="urn:microsoft.com/office/officeart/2005/8/layout/hProcess11"/>
    <dgm:cxn modelId="{E8878670-39C2-45D8-9325-9C9DC233B021}" srcId="{607FAB9E-0439-4AE9-8399-ED4F4F1EEF89}" destId="{161DBF5C-2088-43F9-9E99-D351A0494045}" srcOrd="2" destOrd="0" parTransId="{DE178776-A50C-4D55-9F04-ACA6E8AF78EE}" sibTransId="{2F59C160-D666-48FD-8E4C-5C7F47F41112}"/>
    <dgm:cxn modelId="{71FB7481-A52B-4DD7-A024-2D1F85D73C6B}" srcId="{607FAB9E-0439-4AE9-8399-ED4F4F1EEF89}" destId="{7A9AAA97-D036-40C4-BB8C-408FF5D24F7B}" srcOrd="0" destOrd="0" parTransId="{487A4653-FDEB-45E4-A9F7-3F0CF8177536}" sibTransId="{8262A799-4680-489E-9A5B-4DE760A6E7B2}"/>
    <dgm:cxn modelId="{0D74FFA9-97A0-4F4C-97BF-E9F4FFF9FFED}" type="presParOf" srcId="{2259DFE2-EBD6-4D24-93EC-00CDA0D0D05A}" destId="{55536F12-8437-47A4-AB07-E6DC7C07D111}" srcOrd="0" destOrd="0" presId="urn:microsoft.com/office/officeart/2005/8/layout/hProcess11"/>
    <dgm:cxn modelId="{1C7175F6-7F9D-4977-A0AF-716CE91FEA1B}" type="presParOf" srcId="{2259DFE2-EBD6-4D24-93EC-00CDA0D0D05A}" destId="{843029A6-EDC8-4DC7-A039-7ACEF5E9EB08}" srcOrd="1" destOrd="0" presId="urn:microsoft.com/office/officeart/2005/8/layout/hProcess11"/>
    <dgm:cxn modelId="{746486B4-4FBD-4F1D-8537-3004003D5578}" type="presParOf" srcId="{843029A6-EDC8-4DC7-A039-7ACEF5E9EB08}" destId="{BE69245E-27A7-4BFE-B6B3-C72B31FC2196}" srcOrd="0" destOrd="0" presId="urn:microsoft.com/office/officeart/2005/8/layout/hProcess11"/>
    <dgm:cxn modelId="{5A03231A-A6A5-4F0E-9ACE-0AB818A3BBFC}" type="presParOf" srcId="{BE69245E-27A7-4BFE-B6B3-C72B31FC2196}" destId="{D0607435-C6AD-42E5-8766-80D7C0AA8A2A}" srcOrd="0" destOrd="0" presId="urn:microsoft.com/office/officeart/2005/8/layout/hProcess11"/>
    <dgm:cxn modelId="{F955F543-0807-4D51-A58E-ED174A668485}" type="presParOf" srcId="{BE69245E-27A7-4BFE-B6B3-C72B31FC2196}" destId="{8FB2A18D-1BA0-4C61-B19A-B4E2184A89EA}" srcOrd="1" destOrd="0" presId="urn:microsoft.com/office/officeart/2005/8/layout/hProcess11"/>
    <dgm:cxn modelId="{DBEE6C8C-24B4-4244-831F-2EE9E7522F85}" type="presParOf" srcId="{BE69245E-27A7-4BFE-B6B3-C72B31FC2196}" destId="{59841324-B271-45E6-B331-2C13D662049F}" srcOrd="2" destOrd="0" presId="urn:microsoft.com/office/officeart/2005/8/layout/hProcess11"/>
    <dgm:cxn modelId="{125EC517-914F-4E61-B7AF-64C11164A64A}" type="presParOf" srcId="{843029A6-EDC8-4DC7-A039-7ACEF5E9EB08}" destId="{37266D55-129E-40A2-ADAF-14C17DED71A2}" srcOrd="1" destOrd="0" presId="urn:microsoft.com/office/officeart/2005/8/layout/hProcess11"/>
    <dgm:cxn modelId="{B26A7A01-A905-4CBC-88CB-C7CA33CDE465}" type="presParOf" srcId="{843029A6-EDC8-4DC7-A039-7ACEF5E9EB08}" destId="{37A747F6-E010-4999-AC5E-B834F3A99DDB}" srcOrd="2" destOrd="0" presId="urn:microsoft.com/office/officeart/2005/8/layout/hProcess11"/>
    <dgm:cxn modelId="{381CBBEB-869D-45B5-8F36-FABB78B64283}" type="presParOf" srcId="{37A747F6-E010-4999-AC5E-B834F3A99DDB}" destId="{67C10102-7303-433E-A334-56C0E21731D9}" srcOrd="0" destOrd="0" presId="urn:microsoft.com/office/officeart/2005/8/layout/hProcess11"/>
    <dgm:cxn modelId="{550C4FBC-D680-41D7-8BC8-38216BBBFFD9}" type="presParOf" srcId="{37A747F6-E010-4999-AC5E-B834F3A99DDB}" destId="{5A45D1ED-9459-43BA-961E-2429E07605FD}" srcOrd="1" destOrd="0" presId="urn:microsoft.com/office/officeart/2005/8/layout/hProcess11"/>
    <dgm:cxn modelId="{B6654AC7-FF4E-4210-841B-6BCFA58C2132}" type="presParOf" srcId="{37A747F6-E010-4999-AC5E-B834F3A99DDB}" destId="{B7F9B322-8182-47FF-AE0E-5A23C888CAC3}" srcOrd="2" destOrd="0" presId="urn:microsoft.com/office/officeart/2005/8/layout/hProcess11"/>
    <dgm:cxn modelId="{F958233C-2082-4F48-A02B-10F28ABBE395}" type="presParOf" srcId="{843029A6-EDC8-4DC7-A039-7ACEF5E9EB08}" destId="{EE1711A7-0370-43CF-90AA-7D11360AC5A4}" srcOrd="3" destOrd="0" presId="urn:microsoft.com/office/officeart/2005/8/layout/hProcess11"/>
    <dgm:cxn modelId="{F00E0DEC-AD8B-4BD4-8769-C695BD8CB0BC}" type="presParOf" srcId="{843029A6-EDC8-4DC7-A039-7ACEF5E9EB08}" destId="{656EFB6F-7BD6-416B-BD1A-544FB938FDB1}" srcOrd="4" destOrd="0" presId="urn:microsoft.com/office/officeart/2005/8/layout/hProcess11"/>
    <dgm:cxn modelId="{E0180A84-2854-4B47-B7DA-87FE972767DF}" type="presParOf" srcId="{656EFB6F-7BD6-416B-BD1A-544FB938FDB1}" destId="{BF29F69E-CF1D-45CF-B8AC-A042A1C01023}" srcOrd="0" destOrd="0" presId="urn:microsoft.com/office/officeart/2005/8/layout/hProcess11"/>
    <dgm:cxn modelId="{1A5D544B-18DF-41B1-A93B-F91B180BC83F}" type="presParOf" srcId="{656EFB6F-7BD6-416B-BD1A-544FB938FDB1}" destId="{0B6C8AC9-B4E3-416C-8E55-BB862EA8BEC9}" srcOrd="1" destOrd="0" presId="urn:microsoft.com/office/officeart/2005/8/layout/hProcess11"/>
    <dgm:cxn modelId="{87B6320C-1BE1-4F5E-BE3C-3DACABFF0C81}" type="presParOf" srcId="{656EFB6F-7BD6-416B-BD1A-544FB938FDB1}" destId="{9989CBF4-6C23-4D39-B39E-396DC39EE44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32F9A6-8CBB-4B43-A277-A73E91505FE0}" type="doc">
      <dgm:prSet loTypeId="urn:microsoft.com/office/officeart/2005/8/layout/hProcess11" loCatId="process" qsTypeId="urn:microsoft.com/office/officeart/2005/8/quickstyle/3d3" qsCatId="3D" csTypeId="urn:microsoft.com/office/officeart/2005/8/colors/colorful3" csCatId="colorful" phldr="1"/>
      <dgm:spPr/>
    </dgm:pt>
    <dgm:pt modelId="{67BA7F4C-85DD-4B10-89A5-6867A776801C}">
      <dgm:prSet phldrT="[Metin]" phldr="0"/>
      <dgm:spPr/>
      <dgm:t>
        <a:bodyPr/>
        <a:lstStyle/>
        <a:p>
          <a:r>
            <a:rPr lang="tr-TR" b="0" i="0" u="none" strike="noStrike" cap="none" baseline="0" noProof="0">
              <a:latin typeface="Avenir Next LT Pro"/>
            </a:rPr>
            <a:t>ÖNEMLİ</a:t>
          </a:r>
        </a:p>
      </dgm:t>
    </dgm:pt>
    <dgm:pt modelId="{54FFEE06-5B3B-42FD-B782-320A47270238}" type="parTrans" cxnId="{9D9B83B1-E79B-4333-8BA6-DDD6B97C3CDB}">
      <dgm:prSet/>
      <dgm:spPr/>
      <dgm:t>
        <a:bodyPr/>
        <a:lstStyle/>
        <a:p>
          <a:endParaRPr lang="tr-TR"/>
        </a:p>
      </dgm:t>
    </dgm:pt>
    <dgm:pt modelId="{B70FAD37-72E1-4223-9134-70C969E0A0D3}" type="sibTrans" cxnId="{9D9B83B1-E79B-4333-8BA6-DDD6B97C3CDB}">
      <dgm:prSet/>
      <dgm:spPr/>
      <dgm:t>
        <a:bodyPr/>
        <a:lstStyle/>
        <a:p>
          <a:endParaRPr lang="tr-TR"/>
        </a:p>
      </dgm:t>
    </dgm:pt>
    <dgm:pt modelId="{4FB753D5-8B63-4CE4-84CD-B61A99FD9848}">
      <dgm:prSet phldrT="[Metin]" phldr="0"/>
      <dgm:spPr/>
      <dgm:t>
        <a:bodyPr/>
        <a:lstStyle/>
        <a:p>
          <a:r>
            <a:rPr lang="tr-TR" err="1">
              <a:latin typeface="Avenir Next LT Pro"/>
            </a:rPr>
            <a:t>Malignite</a:t>
          </a:r>
          <a:endParaRPr lang="tr-TR"/>
        </a:p>
      </dgm:t>
    </dgm:pt>
    <dgm:pt modelId="{11AB110B-9E80-44EA-986B-7B33A9E01E78}" type="parTrans" cxnId="{919CDA9E-8AB0-4363-92DD-962094EFC302}">
      <dgm:prSet/>
      <dgm:spPr/>
      <dgm:t>
        <a:bodyPr/>
        <a:lstStyle/>
        <a:p>
          <a:endParaRPr lang="tr-TR"/>
        </a:p>
      </dgm:t>
    </dgm:pt>
    <dgm:pt modelId="{40CB1BE6-F31E-4985-AD09-AF63011A6D16}" type="sibTrans" cxnId="{919CDA9E-8AB0-4363-92DD-962094EFC302}">
      <dgm:prSet/>
      <dgm:spPr/>
      <dgm:t>
        <a:bodyPr/>
        <a:lstStyle/>
        <a:p>
          <a:endParaRPr lang="tr-TR"/>
        </a:p>
      </dgm:t>
    </dgm:pt>
    <dgm:pt modelId="{2E0D794B-71E9-4E7D-A559-343AF7F4F268}">
      <dgm:prSet phldr="0"/>
      <dgm:spPr/>
      <dgm:t>
        <a:bodyPr/>
        <a:lstStyle/>
        <a:p>
          <a:r>
            <a:rPr lang="tr-TR">
              <a:latin typeface="Avenir Next LT Pro"/>
            </a:rPr>
            <a:t>Enfeksiyon</a:t>
          </a:r>
        </a:p>
      </dgm:t>
    </dgm:pt>
    <dgm:pt modelId="{6270AED3-0CC7-467F-989C-FE01DB6DB01C}" type="parTrans" cxnId="{A0D9081C-5460-4D3A-9E8D-72743E88B279}">
      <dgm:prSet/>
      <dgm:spPr/>
      <dgm:t>
        <a:bodyPr/>
        <a:lstStyle/>
        <a:p>
          <a:endParaRPr lang="tr-TR"/>
        </a:p>
      </dgm:t>
    </dgm:pt>
    <dgm:pt modelId="{BB1B2D81-6E20-4D96-B0AF-C584F74B98F3}" type="sibTrans" cxnId="{A0D9081C-5460-4D3A-9E8D-72743E88B279}">
      <dgm:prSet/>
      <dgm:spPr/>
      <dgm:t>
        <a:bodyPr/>
        <a:lstStyle/>
        <a:p>
          <a:endParaRPr lang="tr-TR"/>
        </a:p>
      </dgm:t>
    </dgm:pt>
    <dgm:pt modelId="{9B3FE546-F5D2-499C-91BE-462B383907DD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Büyüme Ağrıları</a:t>
          </a:r>
        </a:p>
      </dgm:t>
    </dgm:pt>
    <dgm:pt modelId="{5E1E9089-DA75-4144-85D6-EADD46D752DD}" type="parTrans" cxnId="{BAE34B0B-57BB-495B-9D05-606DEF1B3DF3}">
      <dgm:prSet/>
      <dgm:spPr/>
      <dgm:t>
        <a:bodyPr/>
        <a:lstStyle/>
        <a:p>
          <a:endParaRPr lang="tr-TR"/>
        </a:p>
      </dgm:t>
    </dgm:pt>
    <dgm:pt modelId="{BB75E27A-0D1D-4233-9239-1E2A17A7479E}" type="sibTrans" cxnId="{BAE34B0B-57BB-495B-9D05-606DEF1B3DF3}">
      <dgm:prSet/>
      <dgm:spPr/>
      <dgm:t>
        <a:bodyPr/>
        <a:lstStyle/>
        <a:p>
          <a:endParaRPr lang="tr-TR"/>
        </a:p>
      </dgm:t>
    </dgm:pt>
    <dgm:pt modelId="{46ADEE89-C714-43CC-B4E1-1231CD6F9061}">
      <dgm:prSet phldr="0"/>
      <dgm:spPr/>
      <dgm:t>
        <a:bodyPr/>
        <a:lstStyle/>
        <a:p>
          <a:r>
            <a:rPr lang="tr-TR">
              <a:latin typeface="Avenir Next LT Pro"/>
            </a:rPr>
            <a:t>Psikojenik</a:t>
          </a:r>
        </a:p>
      </dgm:t>
    </dgm:pt>
    <dgm:pt modelId="{5BF33310-4BAA-42E2-A981-795F1459AEEB}" type="parTrans" cxnId="{C5C08E51-9972-4069-A1B5-757EE5907C7B}">
      <dgm:prSet/>
      <dgm:spPr/>
      <dgm:t>
        <a:bodyPr/>
        <a:lstStyle/>
        <a:p>
          <a:endParaRPr lang="tr-TR"/>
        </a:p>
      </dgm:t>
    </dgm:pt>
    <dgm:pt modelId="{5504715F-B3D5-462D-AC86-C49BFC5A7A9F}" type="sibTrans" cxnId="{C5C08E51-9972-4069-A1B5-757EE5907C7B}">
      <dgm:prSet/>
      <dgm:spPr/>
      <dgm:t>
        <a:bodyPr/>
        <a:lstStyle/>
        <a:p>
          <a:endParaRPr lang="tr-TR"/>
        </a:p>
      </dgm:t>
    </dgm:pt>
    <dgm:pt modelId="{F5B4A414-DEBD-4D9A-B059-81BCE6E0E0B9}" type="pres">
      <dgm:prSet presAssocID="{4F32F9A6-8CBB-4B43-A277-A73E91505FE0}" presName="Name0" presStyleCnt="0">
        <dgm:presLayoutVars>
          <dgm:dir/>
          <dgm:resizeHandles val="exact"/>
        </dgm:presLayoutVars>
      </dgm:prSet>
      <dgm:spPr/>
    </dgm:pt>
    <dgm:pt modelId="{A1BBDC0D-B8CA-431A-9B61-A28FAAB99C82}" type="pres">
      <dgm:prSet presAssocID="{4F32F9A6-8CBB-4B43-A277-A73E91505FE0}" presName="arrow" presStyleLbl="bgShp" presStyleIdx="0" presStyleCnt="1"/>
      <dgm:spPr/>
    </dgm:pt>
    <dgm:pt modelId="{89870598-5C5D-4584-841B-2B56A9290046}" type="pres">
      <dgm:prSet presAssocID="{4F32F9A6-8CBB-4B43-A277-A73E91505FE0}" presName="points" presStyleCnt="0"/>
      <dgm:spPr/>
    </dgm:pt>
    <dgm:pt modelId="{068AA0F8-2CF6-4FFF-AD3E-142B4973FD7F}" type="pres">
      <dgm:prSet presAssocID="{67BA7F4C-85DD-4B10-89A5-6867A776801C}" presName="compositeA" presStyleCnt="0"/>
      <dgm:spPr/>
    </dgm:pt>
    <dgm:pt modelId="{5E991595-05AF-4B57-8B26-3AACB3C4EE6B}" type="pres">
      <dgm:prSet presAssocID="{67BA7F4C-85DD-4B10-89A5-6867A776801C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B3BC4E-9DE3-4B29-A90D-379C525DCE12}" type="pres">
      <dgm:prSet presAssocID="{67BA7F4C-85DD-4B10-89A5-6867A776801C}" presName="circleA" presStyleLbl="node1" presStyleIdx="0" presStyleCnt="5"/>
      <dgm:spPr/>
    </dgm:pt>
    <dgm:pt modelId="{ADD72F1C-B383-45E9-8296-8A6929B8A909}" type="pres">
      <dgm:prSet presAssocID="{67BA7F4C-85DD-4B10-89A5-6867A776801C}" presName="spaceA" presStyleCnt="0"/>
      <dgm:spPr/>
    </dgm:pt>
    <dgm:pt modelId="{6BE42807-CE82-4E0E-9BBF-1082A481C1F9}" type="pres">
      <dgm:prSet presAssocID="{B70FAD37-72E1-4223-9134-70C969E0A0D3}" presName="space" presStyleCnt="0"/>
      <dgm:spPr/>
    </dgm:pt>
    <dgm:pt modelId="{09E70326-72CE-40A4-AEF2-43AC2A13411A}" type="pres">
      <dgm:prSet presAssocID="{4FB753D5-8B63-4CE4-84CD-B61A99FD9848}" presName="compositeB" presStyleCnt="0"/>
      <dgm:spPr/>
    </dgm:pt>
    <dgm:pt modelId="{403ED3E5-A8FE-4D19-A647-F5E5124342D2}" type="pres">
      <dgm:prSet presAssocID="{4FB753D5-8B63-4CE4-84CD-B61A99FD9848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C4FBFB-F1A8-47E6-8456-683E5043F078}" type="pres">
      <dgm:prSet presAssocID="{4FB753D5-8B63-4CE4-84CD-B61A99FD9848}" presName="circleB" presStyleLbl="node1" presStyleIdx="1" presStyleCnt="5"/>
      <dgm:spPr/>
    </dgm:pt>
    <dgm:pt modelId="{73B93CE4-DD1E-4798-A133-8E6963802923}" type="pres">
      <dgm:prSet presAssocID="{4FB753D5-8B63-4CE4-84CD-B61A99FD9848}" presName="spaceB" presStyleCnt="0"/>
      <dgm:spPr/>
    </dgm:pt>
    <dgm:pt modelId="{7526B354-F5CB-411D-8646-FB55552AF5FA}" type="pres">
      <dgm:prSet presAssocID="{40CB1BE6-F31E-4985-AD09-AF63011A6D16}" presName="space" presStyleCnt="0"/>
      <dgm:spPr/>
    </dgm:pt>
    <dgm:pt modelId="{696654C6-2C95-46D2-AC87-9C0291A58F7F}" type="pres">
      <dgm:prSet presAssocID="{2E0D794B-71E9-4E7D-A559-343AF7F4F268}" presName="compositeA" presStyleCnt="0"/>
      <dgm:spPr/>
    </dgm:pt>
    <dgm:pt modelId="{54C7D6A1-A9CC-49D3-BDA3-4B49FF68ADB2}" type="pres">
      <dgm:prSet presAssocID="{2E0D794B-71E9-4E7D-A559-343AF7F4F268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3E4033-5F32-4912-996E-C671ECDE98E5}" type="pres">
      <dgm:prSet presAssocID="{2E0D794B-71E9-4E7D-A559-343AF7F4F268}" presName="circleA" presStyleLbl="node1" presStyleIdx="2" presStyleCnt="5"/>
      <dgm:spPr/>
    </dgm:pt>
    <dgm:pt modelId="{F41C7E8D-7E79-4C42-B9E9-22FFDDDC9A35}" type="pres">
      <dgm:prSet presAssocID="{2E0D794B-71E9-4E7D-A559-343AF7F4F268}" presName="spaceA" presStyleCnt="0"/>
      <dgm:spPr/>
    </dgm:pt>
    <dgm:pt modelId="{B7D8CB3B-AA59-4A09-AA76-F1164255F296}" type="pres">
      <dgm:prSet presAssocID="{BB1B2D81-6E20-4D96-B0AF-C584F74B98F3}" presName="space" presStyleCnt="0"/>
      <dgm:spPr/>
    </dgm:pt>
    <dgm:pt modelId="{33E37E53-E758-40E1-AF7D-0F232104E344}" type="pres">
      <dgm:prSet presAssocID="{9B3FE546-F5D2-499C-91BE-462B383907DD}" presName="compositeB" presStyleCnt="0"/>
      <dgm:spPr/>
    </dgm:pt>
    <dgm:pt modelId="{3BFE53C3-BFA1-49FB-A8D7-3A163C71376A}" type="pres">
      <dgm:prSet presAssocID="{9B3FE546-F5D2-499C-91BE-462B383907DD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15215D-BCE5-40B7-BA61-56AF491B8B24}" type="pres">
      <dgm:prSet presAssocID="{9B3FE546-F5D2-499C-91BE-462B383907DD}" presName="circleB" presStyleLbl="node1" presStyleIdx="3" presStyleCnt="5"/>
      <dgm:spPr/>
    </dgm:pt>
    <dgm:pt modelId="{6275E5AF-296A-41C5-A9D0-E7099533D1CB}" type="pres">
      <dgm:prSet presAssocID="{9B3FE546-F5D2-499C-91BE-462B383907DD}" presName="spaceB" presStyleCnt="0"/>
      <dgm:spPr/>
    </dgm:pt>
    <dgm:pt modelId="{FEDB53CB-58FE-45B1-9EDC-872962137DC3}" type="pres">
      <dgm:prSet presAssocID="{BB75E27A-0D1D-4233-9239-1E2A17A7479E}" presName="space" presStyleCnt="0"/>
      <dgm:spPr/>
    </dgm:pt>
    <dgm:pt modelId="{0E0A8B0A-8077-416C-B5C4-D89106E4F920}" type="pres">
      <dgm:prSet presAssocID="{46ADEE89-C714-43CC-B4E1-1231CD6F9061}" presName="compositeA" presStyleCnt="0"/>
      <dgm:spPr/>
    </dgm:pt>
    <dgm:pt modelId="{02D368EB-0B99-4CA1-B62F-03F01AC2CD0A}" type="pres">
      <dgm:prSet presAssocID="{46ADEE89-C714-43CC-B4E1-1231CD6F906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0CB30C-2909-4965-B41E-EF12A5B93251}" type="pres">
      <dgm:prSet presAssocID="{46ADEE89-C714-43CC-B4E1-1231CD6F9061}" presName="circleA" presStyleLbl="node1" presStyleIdx="4" presStyleCnt="5"/>
      <dgm:spPr/>
    </dgm:pt>
    <dgm:pt modelId="{9E565F4C-0D18-4925-ADC9-7702AF74F96C}" type="pres">
      <dgm:prSet presAssocID="{46ADEE89-C714-43CC-B4E1-1231CD6F9061}" presName="spaceA" presStyleCnt="0"/>
      <dgm:spPr/>
    </dgm:pt>
  </dgm:ptLst>
  <dgm:cxnLst>
    <dgm:cxn modelId="{919CDA9E-8AB0-4363-92DD-962094EFC302}" srcId="{4F32F9A6-8CBB-4B43-A277-A73E91505FE0}" destId="{4FB753D5-8B63-4CE4-84CD-B61A99FD9848}" srcOrd="1" destOrd="0" parTransId="{11AB110B-9E80-44EA-986B-7B33A9E01E78}" sibTransId="{40CB1BE6-F31E-4985-AD09-AF63011A6D16}"/>
    <dgm:cxn modelId="{9D9B83B1-E79B-4333-8BA6-DDD6B97C3CDB}" srcId="{4F32F9A6-8CBB-4B43-A277-A73E91505FE0}" destId="{67BA7F4C-85DD-4B10-89A5-6867A776801C}" srcOrd="0" destOrd="0" parTransId="{54FFEE06-5B3B-42FD-B782-320A47270238}" sibTransId="{B70FAD37-72E1-4223-9134-70C969E0A0D3}"/>
    <dgm:cxn modelId="{60EBA324-558F-43F1-B45E-5DC1297D4016}" type="presOf" srcId="{46ADEE89-C714-43CC-B4E1-1231CD6F9061}" destId="{02D368EB-0B99-4CA1-B62F-03F01AC2CD0A}" srcOrd="0" destOrd="0" presId="urn:microsoft.com/office/officeart/2005/8/layout/hProcess11"/>
    <dgm:cxn modelId="{58F07EB4-656E-441F-A46B-9FD9BBBFF5C0}" type="presOf" srcId="{2E0D794B-71E9-4E7D-A559-343AF7F4F268}" destId="{54C7D6A1-A9CC-49D3-BDA3-4B49FF68ADB2}" srcOrd="0" destOrd="0" presId="urn:microsoft.com/office/officeart/2005/8/layout/hProcess11"/>
    <dgm:cxn modelId="{BAE34B0B-57BB-495B-9D05-606DEF1B3DF3}" srcId="{4F32F9A6-8CBB-4B43-A277-A73E91505FE0}" destId="{9B3FE546-F5D2-499C-91BE-462B383907DD}" srcOrd="3" destOrd="0" parTransId="{5E1E9089-DA75-4144-85D6-EADD46D752DD}" sibTransId="{BB75E27A-0D1D-4233-9239-1E2A17A7479E}"/>
    <dgm:cxn modelId="{4B91F9C0-1406-4BA1-9D9C-88DE28334136}" type="presOf" srcId="{67BA7F4C-85DD-4B10-89A5-6867A776801C}" destId="{5E991595-05AF-4B57-8B26-3AACB3C4EE6B}" srcOrd="0" destOrd="0" presId="urn:microsoft.com/office/officeart/2005/8/layout/hProcess11"/>
    <dgm:cxn modelId="{C5C08E51-9972-4069-A1B5-757EE5907C7B}" srcId="{4F32F9A6-8CBB-4B43-A277-A73E91505FE0}" destId="{46ADEE89-C714-43CC-B4E1-1231CD6F9061}" srcOrd="4" destOrd="0" parTransId="{5BF33310-4BAA-42E2-A981-795F1459AEEB}" sibTransId="{5504715F-B3D5-462D-AC86-C49BFC5A7A9F}"/>
    <dgm:cxn modelId="{5A19C201-A4E0-4F4A-8664-55E947101E8A}" type="presOf" srcId="{4FB753D5-8B63-4CE4-84CD-B61A99FD9848}" destId="{403ED3E5-A8FE-4D19-A647-F5E5124342D2}" srcOrd="0" destOrd="0" presId="urn:microsoft.com/office/officeart/2005/8/layout/hProcess11"/>
    <dgm:cxn modelId="{CAE9CF5B-1D24-45CF-BBF3-1D0267F41180}" type="presOf" srcId="{4F32F9A6-8CBB-4B43-A277-A73E91505FE0}" destId="{F5B4A414-DEBD-4D9A-B059-81BCE6E0E0B9}" srcOrd="0" destOrd="0" presId="urn:microsoft.com/office/officeart/2005/8/layout/hProcess11"/>
    <dgm:cxn modelId="{A0D9081C-5460-4D3A-9E8D-72743E88B279}" srcId="{4F32F9A6-8CBB-4B43-A277-A73E91505FE0}" destId="{2E0D794B-71E9-4E7D-A559-343AF7F4F268}" srcOrd="2" destOrd="0" parTransId="{6270AED3-0CC7-467F-989C-FE01DB6DB01C}" sibTransId="{BB1B2D81-6E20-4D96-B0AF-C584F74B98F3}"/>
    <dgm:cxn modelId="{E68DF6A6-5C2C-4855-AC4B-E28B57778662}" type="presOf" srcId="{9B3FE546-F5D2-499C-91BE-462B383907DD}" destId="{3BFE53C3-BFA1-49FB-A8D7-3A163C71376A}" srcOrd="0" destOrd="0" presId="urn:microsoft.com/office/officeart/2005/8/layout/hProcess11"/>
    <dgm:cxn modelId="{CB969612-9A72-4275-AD13-BE2E8A66BC2C}" type="presParOf" srcId="{F5B4A414-DEBD-4D9A-B059-81BCE6E0E0B9}" destId="{A1BBDC0D-B8CA-431A-9B61-A28FAAB99C82}" srcOrd="0" destOrd="0" presId="urn:microsoft.com/office/officeart/2005/8/layout/hProcess11"/>
    <dgm:cxn modelId="{75DB602A-2179-4CFC-8F5D-2354B2CE3FC7}" type="presParOf" srcId="{F5B4A414-DEBD-4D9A-B059-81BCE6E0E0B9}" destId="{89870598-5C5D-4584-841B-2B56A9290046}" srcOrd="1" destOrd="0" presId="urn:microsoft.com/office/officeart/2005/8/layout/hProcess11"/>
    <dgm:cxn modelId="{55B28AB5-9780-4250-B0F7-4EB77263FA13}" type="presParOf" srcId="{89870598-5C5D-4584-841B-2B56A9290046}" destId="{068AA0F8-2CF6-4FFF-AD3E-142B4973FD7F}" srcOrd="0" destOrd="0" presId="urn:microsoft.com/office/officeart/2005/8/layout/hProcess11"/>
    <dgm:cxn modelId="{3BDA40CC-1C33-40B1-9B5C-BE8E9D2E4B03}" type="presParOf" srcId="{068AA0F8-2CF6-4FFF-AD3E-142B4973FD7F}" destId="{5E991595-05AF-4B57-8B26-3AACB3C4EE6B}" srcOrd="0" destOrd="0" presId="urn:microsoft.com/office/officeart/2005/8/layout/hProcess11"/>
    <dgm:cxn modelId="{ED1A762E-6341-4EF7-952E-FBFACA8AC3D7}" type="presParOf" srcId="{068AA0F8-2CF6-4FFF-AD3E-142B4973FD7F}" destId="{13B3BC4E-9DE3-4B29-A90D-379C525DCE12}" srcOrd="1" destOrd="0" presId="urn:microsoft.com/office/officeart/2005/8/layout/hProcess11"/>
    <dgm:cxn modelId="{ABF91592-EBFA-46BA-BFD1-A1DB7FF6AB75}" type="presParOf" srcId="{068AA0F8-2CF6-4FFF-AD3E-142B4973FD7F}" destId="{ADD72F1C-B383-45E9-8296-8A6929B8A909}" srcOrd="2" destOrd="0" presId="urn:microsoft.com/office/officeart/2005/8/layout/hProcess11"/>
    <dgm:cxn modelId="{7649676B-E91C-4DA2-97B7-6A4F1018ACF5}" type="presParOf" srcId="{89870598-5C5D-4584-841B-2B56A9290046}" destId="{6BE42807-CE82-4E0E-9BBF-1082A481C1F9}" srcOrd="1" destOrd="0" presId="urn:microsoft.com/office/officeart/2005/8/layout/hProcess11"/>
    <dgm:cxn modelId="{BD776AD4-87BF-468B-85EC-37F2D7262C5A}" type="presParOf" srcId="{89870598-5C5D-4584-841B-2B56A9290046}" destId="{09E70326-72CE-40A4-AEF2-43AC2A13411A}" srcOrd="2" destOrd="0" presId="urn:microsoft.com/office/officeart/2005/8/layout/hProcess11"/>
    <dgm:cxn modelId="{CAB43785-B537-476B-B15B-21EDD1570135}" type="presParOf" srcId="{09E70326-72CE-40A4-AEF2-43AC2A13411A}" destId="{403ED3E5-A8FE-4D19-A647-F5E5124342D2}" srcOrd="0" destOrd="0" presId="urn:microsoft.com/office/officeart/2005/8/layout/hProcess11"/>
    <dgm:cxn modelId="{8AFAAEDB-19EF-49BE-A18F-0263169D7651}" type="presParOf" srcId="{09E70326-72CE-40A4-AEF2-43AC2A13411A}" destId="{E6C4FBFB-F1A8-47E6-8456-683E5043F078}" srcOrd="1" destOrd="0" presId="urn:microsoft.com/office/officeart/2005/8/layout/hProcess11"/>
    <dgm:cxn modelId="{2BA461DB-6AD0-416F-9F4B-3A39494FFD26}" type="presParOf" srcId="{09E70326-72CE-40A4-AEF2-43AC2A13411A}" destId="{73B93CE4-DD1E-4798-A133-8E6963802923}" srcOrd="2" destOrd="0" presId="urn:microsoft.com/office/officeart/2005/8/layout/hProcess11"/>
    <dgm:cxn modelId="{C07EA34F-7B0B-4C3C-87D4-99FE8B9418CA}" type="presParOf" srcId="{89870598-5C5D-4584-841B-2B56A9290046}" destId="{7526B354-F5CB-411D-8646-FB55552AF5FA}" srcOrd="3" destOrd="0" presId="urn:microsoft.com/office/officeart/2005/8/layout/hProcess11"/>
    <dgm:cxn modelId="{4A4F4D38-1C49-45AE-B46D-3760CECD6D39}" type="presParOf" srcId="{89870598-5C5D-4584-841B-2B56A9290046}" destId="{696654C6-2C95-46D2-AC87-9C0291A58F7F}" srcOrd="4" destOrd="0" presId="urn:microsoft.com/office/officeart/2005/8/layout/hProcess11"/>
    <dgm:cxn modelId="{BEFC081B-1DE9-4384-A180-CA020D5F79DF}" type="presParOf" srcId="{696654C6-2C95-46D2-AC87-9C0291A58F7F}" destId="{54C7D6A1-A9CC-49D3-BDA3-4B49FF68ADB2}" srcOrd="0" destOrd="0" presId="urn:microsoft.com/office/officeart/2005/8/layout/hProcess11"/>
    <dgm:cxn modelId="{BD35EB7D-DF7F-4181-A693-DA8DBED5542C}" type="presParOf" srcId="{696654C6-2C95-46D2-AC87-9C0291A58F7F}" destId="{D43E4033-5F32-4912-996E-C671ECDE98E5}" srcOrd="1" destOrd="0" presId="urn:microsoft.com/office/officeart/2005/8/layout/hProcess11"/>
    <dgm:cxn modelId="{490FAB2A-FD2F-4BDE-A567-F8544443FF40}" type="presParOf" srcId="{696654C6-2C95-46D2-AC87-9C0291A58F7F}" destId="{F41C7E8D-7E79-4C42-B9E9-22FFDDDC9A35}" srcOrd="2" destOrd="0" presId="urn:microsoft.com/office/officeart/2005/8/layout/hProcess11"/>
    <dgm:cxn modelId="{A992E347-FCA0-4732-8F5B-82EC8FA55B50}" type="presParOf" srcId="{89870598-5C5D-4584-841B-2B56A9290046}" destId="{B7D8CB3B-AA59-4A09-AA76-F1164255F296}" srcOrd="5" destOrd="0" presId="urn:microsoft.com/office/officeart/2005/8/layout/hProcess11"/>
    <dgm:cxn modelId="{31B3B1E8-E60F-4F81-AD7B-C215D5AE511C}" type="presParOf" srcId="{89870598-5C5D-4584-841B-2B56A9290046}" destId="{33E37E53-E758-40E1-AF7D-0F232104E344}" srcOrd="6" destOrd="0" presId="urn:microsoft.com/office/officeart/2005/8/layout/hProcess11"/>
    <dgm:cxn modelId="{4652A22A-1650-4301-89BB-51E9A52B1A5D}" type="presParOf" srcId="{33E37E53-E758-40E1-AF7D-0F232104E344}" destId="{3BFE53C3-BFA1-49FB-A8D7-3A163C71376A}" srcOrd="0" destOrd="0" presId="urn:microsoft.com/office/officeart/2005/8/layout/hProcess11"/>
    <dgm:cxn modelId="{A2C0CC26-BC3B-40A0-82AA-60FE61B7F5FC}" type="presParOf" srcId="{33E37E53-E758-40E1-AF7D-0F232104E344}" destId="{8715215D-BCE5-40B7-BA61-56AF491B8B24}" srcOrd="1" destOrd="0" presId="urn:microsoft.com/office/officeart/2005/8/layout/hProcess11"/>
    <dgm:cxn modelId="{E7119F01-58EC-42F4-8A6F-9F0938FB57E2}" type="presParOf" srcId="{33E37E53-E758-40E1-AF7D-0F232104E344}" destId="{6275E5AF-296A-41C5-A9D0-E7099533D1CB}" srcOrd="2" destOrd="0" presId="urn:microsoft.com/office/officeart/2005/8/layout/hProcess11"/>
    <dgm:cxn modelId="{0D023BDD-83C8-4BEA-8669-B3CE6DC1EC36}" type="presParOf" srcId="{89870598-5C5D-4584-841B-2B56A9290046}" destId="{FEDB53CB-58FE-45B1-9EDC-872962137DC3}" srcOrd="7" destOrd="0" presId="urn:microsoft.com/office/officeart/2005/8/layout/hProcess11"/>
    <dgm:cxn modelId="{195C2B05-BDE9-41E1-A9C2-211E113B1D1E}" type="presParOf" srcId="{89870598-5C5D-4584-841B-2B56A9290046}" destId="{0E0A8B0A-8077-416C-B5C4-D89106E4F920}" srcOrd="8" destOrd="0" presId="urn:microsoft.com/office/officeart/2005/8/layout/hProcess11"/>
    <dgm:cxn modelId="{69C984F5-C611-4B2A-9316-A3E64876ADF2}" type="presParOf" srcId="{0E0A8B0A-8077-416C-B5C4-D89106E4F920}" destId="{02D368EB-0B99-4CA1-B62F-03F01AC2CD0A}" srcOrd="0" destOrd="0" presId="urn:microsoft.com/office/officeart/2005/8/layout/hProcess11"/>
    <dgm:cxn modelId="{029C4C83-CFD5-44B0-844F-B6FF5992677B}" type="presParOf" srcId="{0E0A8B0A-8077-416C-B5C4-D89106E4F920}" destId="{DD0CB30C-2909-4965-B41E-EF12A5B93251}" srcOrd="1" destOrd="0" presId="urn:microsoft.com/office/officeart/2005/8/layout/hProcess11"/>
    <dgm:cxn modelId="{82C6CAF4-5A02-45A0-ABA7-64092A1FE530}" type="presParOf" srcId="{0E0A8B0A-8077-416C-B5C4-D89106E4F920}" destId="{9E565F4C-0D18-4925-ADC9-7702AF74F96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B592D6-7D1E-48DB-8B59-EEBF90BFBF3D}" type="doc">
      <dgm:prSet loTypeId="urn:microsoft.com/office/officeart/2005/8/layout/arrow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E6CB2D73-3339-4863-B1E3-93B688128CEC}">
      <dgm:prSet phldrT="[Metin]" phldr="0"/>
      <dgm:spPr/>
      <dgm:t>
        <a:bodyPr/>
        <a:lstStyle/>
        <a:p>
          <a:r>
            <a:rPr lang="tr-TR" b="0" i="0" u="none" strike="noStrike" cap="none" baseline="0" noProof="0">
              <a:latin typeface="Avenir Next LT Pro"/>
            </a:rPr>
            <a:t>YAVAŞ</a:t>
          </a:r>
          <a:endParaRPr lang="tr-TR" b="0" i="0" u="none" strike="noStrike" cap="none" baseline="0" noProof="0"/>
        </a:p>
      </dgm:t>
    </dgm:pt>
    <dgm:pt modelId="{29196CED-A3F7-417F-85B6-84624EC6BD98}" type="parTrans" cxnId="{2CFAD1BF-65FA-4172-B967-FC57E0858CD7}">
      <dgm:prSet/>
      <dgm:spPr/>
      <dgm:t>
        <a:bodyPr/>
        <a:lstStyle/>
        <a:p>
          <a:endParaRPr lang="tr-TR"/>
        </a:p>
      </dgm:t>
    </dgm:pt>
    <dgm:pt modelId="{26DD925E-1523-4DA8-BB4D-479342D21C79}" type="sibTrans" cxnId="{2CFAD1BF-65FA-4172-B967-FC57E0858CD7}">
      <dgm:prSet/>
      <dgm:spPr/>
      <dgm:t>
        <a:bodyPr/>
        <a:lstStyle/>
        <a:p>
          <a:endParaRPr lang="tr-TR"/>
        </a:p>
      </dgm:t>
    </dgm:pt>
    <dgm:pt modelId="{C7DC3504-8C34-42C3-9167-1E997E90D008}">
      <dgm:prSet phldr="0"/>
      <dgm:spPr/>
      <dgm:t>
        <a:bodyPr/>
        <a:lstStyle/>
        <a:p>
          <a:pPr rtl="0"/>
          <a:r>
            <a:rPr lang="tr-TR" b="0" i="0" u="none" strike="noStrike" cap="none" baseline="0" noProof="0">
              <a:latin typeface="Avenir Next LT Pro"/>
            </a:rPr>
            <a:t>ANİ</a:t>
          </a:r>
          <a:endParaRPr lang="tr-TR"/>
        </a:p>
      </dgm:t>
    </dgm:pt>
    <dgm:pt modelId="{542E0A91-DD50-4C89-8621-0DB242DFE19D}" type="parTrans" cxnId="{5C577FA8-FF74-4A76-8916-CF189B642653}">
      <dgm:prSet/>
      <dgm:spPr/>
      <dgm:t>
        <a:bodyPr/>
        <a:lstStyle/>
        <a:p>
          <a:endParaRPr lang="tr-TR"/>
        </a:p>
      </dgm:t>
    </dgm:pt>
    <dgm:pt modelId="{3953D13C-B91E-4970-82F0-E84E694EE90F}" type="sibTrans" cxnId="{5C577FA8-FF74-4A76-8916-CF189B642653}">
      <dgm:prSet/>
      <dgm:spPr/>
      <dgm:t>
        <a:bodyPr/>
        <a:lstStyle/>
        <a:p>
          <a:endParaRPr lang="tr-TR"/>
        </a:p>
      </dgm:t>
    </dgm:pt>
    <dgm:pt modelId="{6A81C7D5-8C5F-42CF-8041-D226E9F01DE6}">
      <dgm:prSet phldr="0"/>
      <dgm:spPr/>
      <dgm:t>
        <a:bodyPr/>
        <a:lstStyle/>
        <a:p>
          <a:r>
            <a:rPr lang="tr-TR"/>
            <a:t>Hipermobilite Sendromları</a:t>
          </a:r>
        </a:p>
      </dgm:t>
    </dgm:pt>
    <dgm:pt modelId="{F71118BA-67C9-42A7-9B52-5E4439A55A4D}" type="parTrans" cxnId="{D9FC5BAC-08A5-4E69-B321-B7E68CAAF6EB}">
      <dgm:prSet/>
      <dgm:spPr/>
      <dgm:t>
        <a:bodyPr/>
        <a:lstStyle/>
        <a:p>
          <a:endParaRPr lang="tr-TR"/>
        </a:p>
      </dgm:t>
    </dgm:pt>
    <dgm:pt modelId="{B844166F-DF67-4F20-B837-A5C728AC719F}" type="sibTrans" cxnId="{D9FC5BAC-08A5-4E69-B321-B7E68CAAF6EB}">
      <dgm:prSet/>
      <dgm:spPr/>
      <dgm:t>
        <a:bodyPr/>
        <a:lstStyle/>
        <a:p>
          <a:endParaRPr lang="tr-TR"/>
        </a:p>
      </dgm:t>
    </dgm:pt>
    <dgm:pt modelId="{26D71AEE-3714-4C96-9BB0-0C3E6FB7D068}">
      <dgm:prSet phldr="0"/>
      <dgm:spPr/>
      <dgm:t>
        <a:bodyPr/>
        <a:lstStyle/>
        <a:p>
          <a:pPr rtl="0"/>
          <a:r>
            <a:rPr lang="tr-TR"/>
            <a:t>Artrit (Romatimal Hast.)</a:t>
          </a:r>
          <a:endParaRPr lang="en-US"/>
        </a:p>
      </dgm:t>
    </dgm:pt>
    <dgm:pt modelId="{0A3C26E1-1679-4C04-A148-BDFD70237A3E}" type="parTrans" cxnId="{B5AF5007-2E60-464E-B9E7-F07E44EF6EF1}">
      <dgm:prSet/>
      <dgm:spPr/>
      <dgm:t>
        <a:bodyPr/>
        <a:lstStyle/>
        <a:p>
          <a:endParaRPr lang="tr-TR"/>
        </a:p>
      </dgm:t>
    </dgm:pt>
    <dgm:pt modelId="{69A9B230-2E19-4CFB-BB84-3BF1335E818B}" type="sibTrans" cxnId="{B5AF5007-2E60-464E-B9E7-F07E44EF6EF1}">
      <dgm:prSet/>
      <dgm:spPr/>
      <dgm:t>
        <a:bodyPr/>
        <a:lstStyle/>
        <a:p>
          <a:endParaRPr lang="tr-TR"/>
        </a:p>
      </dgm:t>
    </dgm:pt>
    <dgm:pt modelId="{F3A3C5FD-BB62-4A63-8875-5087CF312CD2}">
      <dgm:prSet phldr="0"/>
      <dgm:spPr/>
      <dgm:t>
        <a:bodyPr/>
        <a:lstStyle/>
        <a:p>
          <a:r>
            <a:rPr lang="tr-TR"/>
            <a:t>Mekanik</a:t>
          </a:r>
          <a:endParaRPr lang="en-US"/>
        </a:p>
      </dgm:t>
    </dgm:pt>
    <dgm:pt modelId="{010B9FC6-284E-4404-8DE1-CED99BA4A2B4}" type="parTrans" cxnId="{5F72B3F9-3951-4499-90AD-6EE310627887}">
      <dgm:prSet/>
      <dgm:spPr/>
      <dgm:t>
        <a:bodyPr/>
        <a:lstStyle/>
        <a:p>
          <a:endParaRPr lang="tr-TR"/>
        </a:p>
      </dgm:t>
    </dgm:pt>
    <dgm:pt modelId="{FEF4E1B9-BB64-4297-AC8A-A96A33FB255A}" type="sibTrans" cxnId="{5F72B3F9-3951-4499-90AD-6EE310627887}">
      <dgm:prSet/>
      <dgm:spPr/>
      <dgm:t>
        <a:bodyPr/>
        <a:lstStyle/>
        <a:p>
          <a:endParaRPr lang="tr-TR"/>
        </a:p>
      </dgm:t>
    </dgm:pt>
    <dgm:pt modelId="{F33A1264-69C9-461A-B537-07E40610730F}">
      <dgm:prSet phldr="0"/>
      <dgm:spPr/>
      <dgm:t>
        <a:bodyPr/>
        <a:lstStyle/>
        <a:p>
          <a:pPr rtl="0"/>
          <a:r>
            <a:rPr lang="tr-TR" b="0" i="0" u="none" strike="noStrike" cap="none" baseline="0" noProof="0"/>
            <a:t>Travma / Fraktür</a:t>
          </a:r>
          <a:endParaRPr lang="en-US" b="0" i="0" u="none" strike="noStrike" cap="none" baseline="0" noProof="0"/>
        </a:p>
      </dgm:t>
    </dgm:pt>
    <dgm:pt modelId="{E235E78B-7C6C-479A-81D0-D12FB080E6F8}" type="parTrans" cxnId="{57BE03D9-EA5F-49A5-A7F6-480B11617D49}">
      <dgm:prSet/>
      <dgm:spPr/>
      <dgm:t>
        <a:bodyPr/>
        <a:lstStyle/>
        <a:p>
          <a:endParaRPr lang="tr-TR"/>
        </a:p>
      </dgm:t>
    </dgm:pt>
    <dgm:pt modelId="{67ED5519-7BC6-4491-BFB7-E6752299F60F}" type="sibTrans" cxnId="{57BE03D9-EA5F-49A5-A7F6-480B11617D49}">
      <dgm:prSet/>
      <dgm:spPr/>
      <dgm:t>
        <a:bodyPr/>
        <a:lstStyle/>
        <a:p>
          <a:endParaRPr lang="tr-TR"/>
        </a:p>
      </dgm:t>
    </dgm:pt>
    <dgm:pt modelId="{30A0D35D-CE4C-4AFA-90AF-7433BD1D433B}">
      <dgm:prSet phldr="0"/>
      <dgm:spPr/>
      <dgm:t>
        <a:bodyPr/>
        <a:lstStyle/>
        <a:p>
          <a:r>
            <a:rPr lang="tr-TR" b="0" i="0" u="none" strike="noStrike" cap="none" baseline="0" noProof="0"/>
            <a:t>Septik Artrit /Osteomyelit</a:t>
          </a:r>
          <a:endParaRPr lang="en-US" b="0" i="0" u="none" strike="noStrike" cap="none" baseline="0" noProof="0"/>
        </a:p>
      </dgm:t>
    </dgm:pt>
    <dgm:pt modelId="{76AF3A30-3818-46A5-9702-AB73CBC9BF15}" type="parTrans" cxnId="{F1C4DD87-9F1F-4860-AE95-9A0125120CDF}">
      <dgm:prSet/>
      <dgm:spPr/>
      <dgm:t>
        <a:bodyPr/>
        <a:lstStyle/>
        <a:p>
          <a:endParaRPr lang="tr-TR"/>
        </a:p>
      </dgm:t>
    </dgm:pt>
    <dgm:pt modelId="{4D40D0B5-C52F-4672-A96E-CC43EFA11E20}" type="sibTrans" cxnId="{F1C4DD87-9F1F-4860-AE95-9A0125120CDF}">
      <dgm:prSet/>
      <dgm:spPr/>
      <dgm:t>
        <a:bodyPr/>
        <a:lstStyle/>
        <a:p>
          <a:endParaRPr lang="tr-TR"/>
        </a:p>
      </dgm:t>
    </dgm:pt>
    <dgm:pt modelId="{D1E2C332-AA70-4AB3-93AB-CE65A1EA15B7}">
      <dgm:prSet phldr="0"/>
      <dgm:spPr/>
      <dgm:t>
        <a:bodyPr/>
        <a:lstStyle/>
        <a:p>
          <a:r>
            <a:rPr lang="tr-TR" b="0" i="0" u="none" strike="noStrike" cap="none" baseline="0" noProof="0" dirty="0"/>
            <a:t>ARA (Gezici) /Reaktif </a:t>
          </a:r>
          <a:r>
            <a:rPr lang="tr-TR" b="0" i="0" u="none" strike="noStrike" cap="none" baseline="0" noProof="0" dirty="0" err="1"/>
            <a:t>Artrit</a:t>
          </a:r>
          <a:endParaRPr lang="en-US" b="0" i="0" u="none" strike="noStrike" cap="none" baseline="0" noProof="0" dirty="0"/>
        </a:p>
      </dgm:t>
    </dgm:pt>
    <dgm:pt modelId="{50A2BABB-6066-44FB-99E6-51B58EA47544}" type="parTrans" cxnId="{4F624508-DB2E-4AC7-9EA3-4541A1B71631}">
      <dgm:prSet/>
      <dgm:spPr/>
      <dgm:t>
        <a:bodyPr/>
        <a:lstStyle/>
        <a:p>
          <a:endParaRPr lang="tr-TR"/>
        </a:p>
      </dgm:t>
    </dgm:pt>
    <dgm:pt modelId="{11851C86-36C3-48CA-8B12-0A259D65E011}" type="sibTrans" cxnId="{4F624508-DB2E-4AC7-9EA3-4541A1B71631}">
      <dgm:prSet/>
      <dgm:spPr/>
      <dgm:t>
        <a:bodyPr/>
        <a:lstStyle/>
        <a:p>
          <a:endParaRPr lang="tr-TR"/>
        </a:p>
      </dgm:t>
    </dgm:pt>
    <dgm:pt modelId="{CA9D1CBC-13A2-4F7F-8857-E11BF25BDA80}" type="pres">
      <dgm:prSet presAssocID="{D6B592D6-7D1E-48DB-8B59-EEBF90BFBF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C10E646-58CC-41C5-8F1D-2CFF80783BD4}" type="pres">
      <dgm:prSet presAssocID="{C7DC3504-8C34-42C3-9167-1E997E90D00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0932B4-266F-4610-B63C-07539E5FCC86}" type="pres">
      <dgm:prSet presAssocID="{E6CB2D73-3339-4863-B1E3-93B688128CE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A224F2-BB79-4FFF-8CFF-9D22CA7E6A81}" type="presOf" srcId="{E6CB2D73-3339-4863-B1E3-93B688128CEC}" destId="{FA0932B4-266F-4610-B63C-07539E5FCC86}" srcOrd="0" destOrd="0" presId="urn:microsoft.com/office/officeart/2005/8/layout/arrow1"/>
    <dgm:cxn modelId="{B5AF5007-2E60-464E-B9E7-F07E44EF6EF1}" srcId="{E6CB2D73-3339-4863-B1E3-93B688128CEC}" destId="{26D71AEE-3714-4C96-9BB0-0C3E6FB7D068}" srcOrd="0" destOrd="0" parTransId="{0A3C26E1-1679-4C04-A148-BDFD70237A3E}" sibTransId="{69A9B230-2E19-4CFB-BB84-3BF1335E818B}"/>
    <dgm:cxn modelId="{D9FC5BAC-08A5-4E69-B321-B7E68CAAF6EB}" srcId="{E6CB2D73-3339-4863-B1E3-93B688128CEC}" destId="{6A81C7D5-8C5F-42CF-8041-D226E9F01DE6}" srcOrd="2" destOrd="0" parTransId="{F71118BA-67C9-42A7-9B52-5E4439A55A4D}" sibTransId="{B844166F-DF67-4F20-B837-A5C728AC719F}"/>
    <dgm:cxn modelId="{6FD10F5A-B005-4333-8786-40C8F13B2924}" type="presOf" srcId="{6A81C7D5-8C5F-42CF-8041-D226E9F01DE6}" destId="{FA0932B4-266F-4610-B63C-07539E5FCC86}" srcOrd="0" destOrd="3" presId="urn:microsoft.com/office/officeart/2005/8/layout/arrow1"/>
    <dgm:cxn modelId="{1DB9753B-1B07-4726-AB00-9A0FFF9BBCEB}" type="presOf" srcId="{F33A1264-69C9-461A-B537-07E40610730F}" destId="{4C10E646-58CC-41C5-8F1D-2CFF80783BD4}" srcOrd="0" destOrd="1" presId="urn:microsoft.com/office/officeart/2005/8/layout/arrow1"/>
    <dgm:cxn modelId="{4F624508-DB2E-4AC7-9EA3-4541A1B71631}" srcId="{C7DC3504-8C34-42C3-9167-1E997E90D008}" destId="{D1E2C332-AA70-4AB3-93AB-CE65A1EA15B7}" srcOrd="2" destOrd="0" parTransId="{50A2BABB-6066-44FB-99E6-51B58EA47544}" sibTransId="{11851C86-36C3-48CA-8B12-0A259D65E011}"/>
    <dgm:cxn modelId="{5C577FA8-FF74-4A76-8916-CF189B642653}" srcId="{D6B592D6-7D1E-48DB-8B59-EEBF90BFBF3D}" destId="{C7DC3504-8C34-42C3-9167-1E997E90D008}" srcOrd="0" destOrd="0" parTransId="{542E0A91-DD50-4C89-8621-0DB242DFE19D}" sibTransId="{3953D13C-B91E-4970-82F0-E84E694EE90F}"/>
    <dgm:cxn modelId="{84564B94-F38B-401E-91F8-EAD836933520}" type="presOf" srcId="{C7DC3504-8C34-42C3-9167-1E997E90D008}" destId="{4C10E646-58CC-41C5-8F1D-2CFF80783BD4}" srcOrd="0" destOrd="0" presId="urn:microsoft.com/office/officeart/2005/8/layout/arrow1"/>
    <dgm:cxn modelId="{2CFAD1BF-65FA-4172-B967-FC57E0858CD7}" srcId="{D6B592D6-7D1E-48DB-8B59-EEBF90BFBF3D}" destId="{E6CB2D73-3339-4863-B1E3-93B688128CEC}" srcOrd="1" destOrd="0" parTransId="{29196CED-A3F7-417F-85B6-84624EC6BD98}" sibTransId="{26DD925E-1523-4DA8-BB4D-479342D21C79}"/>
    <dgm:cxn modelId="{5F72B3F9-3951-4499-90AD-6EE310627887}" srcId="{E6CB2D73-3339-4863-B1E3-93B688128CEC}" destId="{F3A3C5FD-BB62-4A63-8875-5087CF312CD2}" srcOrd="1" destOrd="0" parTransId="{010B9FC6-284E-4404-8DE1-CED99BA4A2B4}" sibTransId="{FEF4E1B9-BB64-4297-AC8A-A96A33FB255A}"/>
    <dgm:cxn modelId="{078556CB-CDAB-4004-9E63-57C52D380B9F}" type="presOf" srcId="{D6B592D6-7D1E-48DB-8B59-EEBF90BFBF3D}" destId="{CA9D1CBC-13A2-4F7F-8857-E11BF25BDA80}" srcOrd="0" destOrd="0" presId="urn:microsoft.com/office/officeart/2005/8/layout/arrow1"/>
    <dgm:cxn modelId="{1DD7E600-A695-4F35-B848-ADD2B17989FB}" type="presOf" srcId="{D1E2C332-AA70-4AB3-93AB-CE65A1EA15B7}" destId="{4C10E646-58CC-41C5-8F1D-2CFF80783BD4}" srcOrd="0" destOrd="3" presId="urn:microsoft.com/office/officeart/2005/8/layout/arrow1"/>
    <dgm:cxn modelId="{F1C4DD87-9F1F-4860-AE95-9A0125120CDF}" srcId="{C7DC3504-8C34-42C3-9167-1E997E90D008}" destId="{30A0D35D-CE4C-4AFA-90AF-7433BD1D433B}" srcOrd="1" destOrd="0" parTransId="{76AF3A30-3818-46A5-9702-AB73CBC9BF15}" sibTransId="{4D40D0B5-C52F-4672-A96E-CC43EFA11E20}"/>
    <dgm:cxn modelId="{92577D2E-AE24-400A-8BB3-BA7ADDF27D43}" type="presOf" srcId="{26D71AEE-3714-4C96-9BB0-0C3E6FB7D068}" destId="{FA0932B4-266F-4610-B63C-07539E5FCC86}" srcOrd="0" destOrd="1" presId="urn:microsoft.com/office/officeart/2005/8/layout/arrow1"/>
    <dgm:cxn modelId="{80F5D004-DC37-4084-B342-AD6619258682}" type="presOf" srcId="{30A0D35D-CE4C-4AFA-90AF-7433BD1D433B}" destId="{4C10E646-58CC-41C5-8F1D-2CFF80783BD4}" srcOrd="0" destOrd="2" presId="urn:microsoft.com/office/officeart/2005/8/layout/arrow1"/>
    <dgm:cxn modelId="{57BE03D9-EA5F-49A5-A7F6-480B11617D49}" srcId="{C7DC3504-8C34-42C3-9167-1E997E90D008}" destId="{F33A1264-69C9-461A-B537-07E40610730F}" srcOrd="0" destOrd="0" parTransId="{E235E78B-7C6C-479A-81D0-D12FB080E6F8}" sibTransId="{67ED5519-7BC6-4491-BFB7-E6752299F60F}"/>
    <dgm:cxn modelId="{B1D3F954-992A-447A-A917-631A76B1730C}" type="presOf" srcId="{F3A3C5FD-BB62-4A63-8875-5087CF312CD2}" destId="{FA0932B4-266F-4610-B63C-07539E5FCC86}" srcOrd="0" destOrd="2" presId="urn:microsoft.com/office/officeart/2005/8/layout/arrow1"/>
    <dgm:cxn modelId="{E7290157-5763-44D9-820C-F55E51398E1B}" type="presParOf" srcId="{CA9D1CBC-13A2-4F7F-8857-E11BF25BDA80}" destId="{4C10E646-58CC-41C5-8F1D-2CFF80783BD4}" srcOrd="0" destOrd="0" presId="urn:microsoft.com/office/officeart/2005/8/layout/arrow1"/>
    <dgm:cxn modelId="{E7EF2EC5-7E9A-4174-B061-D6B869178F12}" type="presParOf" srcId="{CA9D1CBC-13A2-4F7F-8857-E11BF25BDA80}" destId="{FA0932B4-266F-4610-B63C-07539E5FCC8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B46346-74BF-4407-B9D4-EF1B8FD2C43F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D925CF11-D1A0-48DD-B54B-9A5F70486486}">
      <dgm:prSet phldrT="[Metin]" phldr="0"/>
      <dgm:spPr/>
      <dgm:t>
        <a:bodyPr/>
        <a:lstStyle/>
        <a:p>
          <a:pPr rtl="0"/>
          <a:r>
            <a:rPr lang="tr-TR">
              <a:solidFill>
                <a:schemeClr val="bg1"/>
              </a:solidFill>
              <a:latin typeface="Avenir Next LT Pro"/>
            </a:rPr>
            <a:t>Akut </a:t>
          </a:r>
          <a:r>
            <a:rPr lang="tr-TR" err="1">
              <a:solidFill>
                <a:schemeClr val="bg1"/>
              </a:solidFill>
              <a:latin typeface="Avenir Next LT Pro"/>
            </a:rPr>
            <a:t>Artrit</a:t>
          </a:r>
          <a:endParaRPr lang="tr-TR" b="0" i="0" u="none" strike="noStrike" cap="none" baseline="0" noProof="0" err="1">
            <a:solidFill>
              <a:srgbClr val="010000"/>
            </a:solidFill>
            <a:latin typeface="Avenir Next LT Pro"/>
          </a:endParaRPr>
        </a:p>
      </dgm:t>
    </dgm:pt>
    <dgm:pt modelId="{28DB6ACB-92D1-4984-9AD3-23BC1D203BF1}" type="parTrans" cxnId="{0601FBF0-9F17-4A75-8F9E-2202FE33A9F7}">
      <dgm:prSet/>
      <dgm:spPr/>
      <dgm:t>
        <a:bodyPr/>
        <a:lstStyle/>
        <a:p>
          <a:endParaRPr lang="tr-TR"/>
        </a:p>
      </dgm:t>
    </dgm:pt>
    <dgm:pt modelId="{C521C905-BB4C-4828-A241-0511E2CEACAF}" type="sibTrans" cxnId="{0601FBF0-9F17-4A75-8F9E-2202FE33A9F7}">
      <dgm:prSet/>
      <dgm:spPr/>
      <dgm:t>
        <a:bodyPr/>
        <a:lstStyle/>
        <a:p>
          <a:endParaRPr lang="tr-TR"/>
        </a:p>
      </dgm:t>
    </dgm:pt>
    <dgm:pt modelId="{D24394C5-3352-4223-9280-1915B3E3DD3C}">
      <dgm:prSet phldrT="[Metin]" phldr="0"/>
      <dgm:spPr/>
      <dgm:t>
        <a:bodyPr/>
        <a:lstStyle/>
        <a:p>
          <a:pPr rtl="0"/>
          <a:r>
            <a:rPr lang="tr-TR">
              <a:solidFill>
                <a:schemeClr val="bg1"/>
              </a:solidFill>
              <a:latin typeface="Avenir Next LT Pro"/>
            </a:rPr>
            <a:t>Kronik Artrit</a:t>
          </a:r>
          <a:endParaRPr lang="tr-TR">
            <a:solidFill>
              <a:schemeClr val="bg1"/>
            </a:solidFill>
          </a:endParaRPr>
        </a:p>
      </dgm:t>
    </dgm:pt>
    <dgm:pt modelId="{4890D87F-DD25-4462-A7A7-92C01292C7C7}" type="parTrans" cxnId="{8FED8834-FAE2-4119-9241-01CA9A05D553}">
      <dgm:prSet/>
      <dgm:spPr/>
      <dgm:t>
        <a:bodyPr/>
        <a:lstStyle/>
        <a:p>
          <a:endParaRPr lang="tr-TR"/>
        </a:p>
      </dgm:t>
    </dgm:pt>
    <dgm:pt modelId="{3922704A-D3D8-452E-9D2C-EDACC56460A4}" type="sibTrans" cxnId="{8FED8834-FAE2-4119-9241-01CA9A05D553}">
      <dgm:prSet/>
      <dgm:spPr/>
      <dgm:t>
        <a:bodyPr/>
        <a:lstStyle/>
        <a:p>
          <a:endParaRPr lang="tr-TR"/>
        </a:p>
      </dgm:t>
    </dgm:pt>
    <dgm:pt modelId="{F0107DC5-6518-480E-A805-C9704FF16C8D}">
      <dgm:prSet phldr="0"/>
      <dgm:spPr/>
      <dgm:t>
        <a:bodyPr/>
        <a:lstStyle/>
        <a:p>
          <a:pPr rtl="0"/>
          <a:r>
            <a:rPr lang="tr-TR">
              <a:solidFill>
                <a:schemeClr val="bg1"/>
              </a:solidFill>
              <a:latin typeface="Avenir Next LT Pro"/>
            </a:rPr>
            <a:t>&lt;6 hafta</a:t>
          </a:r>
        </a:p>
      </dgm:t>
    </dgm:pt>
    <dgm:pt modelId="{45EE5154-5F3D-416B-BE1B-66D8E9043963}" type="parTrans" cxnId="{EAEF176A-6298-4A4A-957D-BDC629D69CB1}">
      <dgm:prSet/>
      <dgm:spPr/>
      <dgm:t>
        <a:bodyPr/>
        <a:lstStyle/>
        <a:p>
          <a:endParaRPr lang="tr-TR"/>
        </a:p>
      </dgm:t>
    </dgm:pt>
    <dgm:pt modelId="{7C9BCEA3-3DB8-4B4E-A66A-6D8AA9245101}" type="sibTrans" cxnId="{EAEF176A-6298-4A4A-957D-BDC629D69CB1}">
      <dgm:prSet/>
      <dgm:spPr/>
      <dgm:t>
        <a:bodyPr/>
        <a:lstStyle/>
        <a:p>
          <a:endParaRPr lang="tr-TR"/>
        </a:p>
      </dgm:t>
    </dgm:pt>
    <dgm:pt modelId="{AF6B6E5D-5BA2-436E-9E48-4AF44B03654D}">
      <dgm:prSet phldr="0"/>
      <dgm:spPr/>
      <dgm:t>
        <a:bodyPr/>
        <a:lstStyle/>
        <a:p>
          <a:pPr rtl="0"/>
          <a:r>
            <a:rPr lang="tr-TR">
              <a:solidFill>
                <a:schemeClr val="bg1"/>
              </a:solidFill>
              <a:latin typeface="Avenir Next LT Pro"/>
            </a:rPr>
            <a:t>&gt;6 hafta</a:t>
          </a:r>
        </a:p>
      </dgm:t>
    </dgm:pt>
    <dgm:pt modelId="{6C1C8A1A-B2C8-4904-98AA-879D4E1C5FF1}" type="parTrans" cxnId="{4420C7F8-894D-4AF4-B0FD-0576C909072C}">
      <dgm:prSet/>
      <dgm:spPr/>
      <dgm:t>
        <a:bodyPr/>
        <a:lstStyle/>
        <a:p>
          <a:endParaRPr lang="tr-TR"/>
        </a:p>
      </dgm:t>
    </dgm:pt>
    <dgm:pt modelId="{4E0349E6-900A-4FBB-A704-4B04795020C5}" type="sibTrans" cxnId="{4420C7F8-894D-4AF4-B0FD-0576C909072C}">
      <dgm:prSet/>
      <dgm:spPr/>
      <dgm:t>
        <a:bodyPr/>
        <a:lstStyle/>
        <a:p>
          <a:endParaRPr lang="tr-TR"/>
        </a:p>
      </dgm:t>
    </dgm:pt>
    <dgm:pt modelId="{6DEC7103-2E28-40A2-A12B-15CC0B109E7C}" type="pres">
      <dgm:prSet presAssocID="{36B46346-74BF-4407-B9D4-EF1B8FD2C4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AD12FCB-122F-4204-8383-93712E8E33FF}" type="pres">
      <dgm:prSet presAssocID="{D925CF11-D1A0-48DD-B54B-9A5F70486486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5F6B02-24C8-4744-BE7A-9DCC1E8998BB}" type="pres">
      <dgm:prSet presAssocID="{C521C905-BB4C-4828-A241-0511E2CEACAF}" presName="space" presStyleCnt="0"/>
      <dgm:spPr/>
    </dgm:pt>
    <dgm:pt modelId="{F7F85A5F-8871-41CB-AC17-C0144729D19B}" type="pres">
      <dgm:prSet presAssocID="{D24394C5-3352-4223-9280-1915B3E3DD3C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EF176A-6298-4A4A-957D-BDC629D69CB1}" srcId="{D925CF11-D1A0-48DD-B54B-9A5F70486486}" destId="{F0107DC5-6518-480E-A805-C9704FF16C8D}" srcOrd="0" destOrd="0" parTransId="{45EE5154-5F3D-416B-BE1B-66D8E9043963}" sibTransId="{7C9BCEA3-3DB8-4B4E-A66A-6D8AA9245101}"/>
    <dgm:cxn modelId="{4420C7F8-894D-4AF4-B0FD-0576C909072C}" srcId="{D24394C5-3352-4223-9280-1915B3E3DD3C}" destId="{AF6B6E5D-5BA2-436E-9E48-4AF44B03654D}" srcOrd="0" destOrd="0" parTransId="{6C1C8A1A-B2C8-4904-98AA-879D4E1C5FF1}" sibTransId="{4E0349E6-900A-4FBB-A704-4B04795020C5}"/>
    <dgm:cxn modelId="{87B47328-15B4-4C72-B8C9-1D54F6A28746}" type="presOf" srcId="{AF6B6E5D-5BA2-436E-9E48-4AF44B03654D}" destId="{F7F85A5F-8871-41CB-AC17-C0144729D19B}" srcOrd="0" destOrd="1" presId="urn:microsoft.com/office/officeart/2005/8/layout/venn3"/>
    <dgm:cxn modelId="{8FED8834-FAE2-4119-9241-01CA9A05D553}" srcId="{36B46346-74BF-4407-B9D4-EF1B8FD2C43F}" destId="{D24394C5-3352-4223-9280-1915B3E3DD3C}" srcOrd="1" destOrd="0" parTransId="{4890D87F-DD25-4462-A7A7-92C01292C7C7}" sibTransId="{3922704A-D3D8-452E-9D2C-EDACC56460A4}"/>
    <dgm:cxn modelId="{21188D55-1DD2-48ED-A17B-6F18A095C76F}" type="presOf" srcId="{36B46346-74BF-4407-B9D4-EF1B8FD2C43F}" destId="{6DEC7103-2E28-40A2-A12B-15CC0B109E7C}" srcOrd="0" destOrd="0" presId="urn:microsoft.com/office/officeart/2005/8/layout/venn3"/>
    <dgm:cxn modelId="{DAAE2606-21FB-47F0-A252-62664753D11F}" type="presOf" srcId="{D925CF11-D1A0-48DD-B54B-9A5F70486486}" destId="{EAD12FCB-122F-4204-8383-93712E8E33FF}" srcOrd="0" destOrd="0" presId="urn:microsoft.com/office/officeart/2005/8/layout/venn3"/>
    <dgm:cxn modelId="{89E2C537-4755-4BC0-9876-9E41F3EFDDD9}" type="presOf" srcId="{D24394C5-3352-4223-9280-1915B3E3DD3C}" destId="{F7F85A5F-8871-41CB-AC17-C0144729D19B}" srcOrd="0" destOrd="0" presId="urn:microsoft.com/office/officeart/2005/8/layout/venn3"/>
    <dgm:cxn modelId="{B4B1D282-291F-4C10-93FF-9548C846FA08}" type="presOf" srcId="{F0107DC5-6518-480E-A805-C9704FF16C8D}" destId="{EAD12FCB-122F-4204-8383-93712E8E33FF}" srcOrd="0" destOrd="1" presId="urn:microsoft.com/office/officeart/2005/8/layout/venn3"/>
    <dgm:cxn modelId="{0601FBF0-9F17-4A75-8F9E-2202FE33A9F7}" srcId="{36B46346-74BF-4407-B9D4-EF1B8FD2C43F}" destId="{D925CF11-D1A0-48DD-B54B-9A5F70486486}" srcOrd="0" destOrd="0" parTransId="{28DB6ACB-92D1-4984-9AD3-23BC1D203BF1}" sibTransId="{C521C905-BB4C-4828-A241-0511E2CEACAF}"/>
    <dgm:cxn modelId="{CE89400B-519A-4345-B3AE-A03696BEED01}" type="presParOf" srcId="{6DEC7103-2E28-40A2-A12B-15CC0B109E7C}" destId="{EAD12FCB-122F-4204-8383-93712E8E33FF}" srcOrd="0" destOrd="0" presId="urn:microsoft.com/office/officeart/2005/8/layout/venn3"/>
    <dgm:cxn modelId="{53F41AD6-3C39-4B54-AE44-F4080A6C390D}" type="presParOf" srcId="{6DEC7103-2E28-40A2-A12B-15CC0B109E7C}" destId="{285F6B02-24C8-4744-BE7A-9DCC1E8998BB}" srcOrd="1" destOrd="0" presId="urn:microsoft.com/office/officeart/2005/8/layout/venn3"/>
    <dgm:cxn modelId="{EC655532-1C24-4205-A0F7-CD590019668E}" type="presParOf" srcId="{6DEC7103-2E28-40A2-A12B-15CC0B109E7C}" destId="{F7F85A5F-8871-41CB-AC17-C0144729D19B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55E279-DF98-47BE-87EE-C73F081878F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5" csCatId="colorful" phldr="1"/>
      <dgm:spPr/>
      <dgm:t>
        <a:bodyPr/>
        <a:lstStyle/>
        <a:p>
          <a:endParaRPr lang="en-US"/>
        </a:p>
      </dgm:t>
    </dgm:pt>
    <dgm:pt modelId="{90E13B8C-9C85-4843-AA21-90BB0A6B688C}">
      <dgm:prSet/>
      <dgm:spPr/>
      <dgm:t>
        <a:bodyPr/>
        <a:lstStyle/>
        <a:p>
          <a:r>
            <a:rPr lang="tr-TR"/>
            <a:t>Diabet / Hiperparatiroidi /Hipotiroidi</a:t>
          </a:r>
          <a:endParaRPr lang="en-US"/>
        </a:p>
      </dgm:t>
    </dgm:pt>
    <dgm:pt modelId="{96E603FB-9986-4CD6-87C1-4670FC05867D}" type="parTrans" cxnId="{677DEAC7-E831-4920-8B81-DF6F5DCE634B}">
      <dgm:prSet/>
      <dgm:spPr/>
      <dgm:t>
        <a:bodyPr/>
        <a:lstStyle/>
        <a:p>
          <a:endParaRPr lang="en-US"/>
        </a:p>
      </dgm:t>
    </dgm:pt>
    <dgm:pt modelId="{C617B768-4338-477B-B807-020A251F9D77}" type="sibTrans" cxnId="{677DEAC7-E831-4920-8B81-DF6F5DCE634B}">
      <dgm:prSet/>
      <dgm:spPr/>
      <dgm:t>
        <a:bodyPr/>
        <a:lstStyle/>
        <a:p>
          <a:endParaRPr lang="en-US"/>
        </a:p>
      </dgm:t>
    </dgm:pt>
    <dgm:pt modelId="{72F67620-DC71-4E73-8985-6365813B2058}">
      <dgm:prSet/>
      <dgm:spPr/>
      <dgm:t>
        <a:bodyPr/>
        <a:lstStyle/>
        <a:p>
          <a:r>
            <a:rPr lang="tr-TR"/>
            <a:t>Psöriazis /</a:t>
          </a:r>
          <a:r>
            <a:rPr lang="tr-TR">
              <a:latin typeface="Avenir Next LT Pro"/>
            </a:rPr>
            <a:t> </a:t>
          </a:r>
          <a:r>
            <a:rPr lang="tr-TR"/>
            <a:t>İBH</a:t>
          </a:r>
          <a:endParaRPr lang="en-US">
            <a:latin typeface="Avenir Next LT Pro"/>
          </a:endParaRPr>
        </a:p>
      </dgm:t>
    </dgm:pt>
    <dgm:pt modelId="{3E5D5B27-835F-41CC-BBD7-04B174625719}" type="parTrans" cxnId="{8E45AF3F-CC5F-4CFD-9A61-566E8E3E3F36}">
      <dgm:prSet/>
      <dgm:spPr/>
      <dgm:t>
        <a:bodyPr/>
        <a:lstStyle/>
        <a:p>
          <a:endParaRPr lang="en-US"/>
        </a:p>
      </dgm:t>
    </dgm:pt>
    <dgm:pt modelId="{E3F23561-3121-4AB2-89B5-E5644E0AF352}" type="sibTrans" cxnId="{8E45AF3F-CC5F-4CFD-9A61-566E8E3E3F36}">
      <dgm:prSet/>
      <dgm:spPr/>
      <dgm:t>
        <a:bodyPr/>
        <a:lstStyle/>
        <a:p>
          <a:endParaRPr lang="en-US"/>
        </a:p>
      </dgm:t>
    </dgm:pt>
    <dgm:pt modelId="{805B2ACE-A714-4D0F-93ED-16827E133B0E}">
      <dgm:prSet/>
      <dgm:spPr/>
      <dgm:t>
        <a:bodyPr/>
        <a:lstStyle/>
        <a:p>
          <a:r>
            <a:rPr lang="tr-TR"/>
            <a:t>Aşılama Sonrası (HBV, Rubella)</a:t>
          </a:r>
          <a:endParaRPr lang="en-US"/>
        </a:p>
      </dgm:t>
    </dgm:pt>
    <dgm:pt modelId="{E850A351-97A4-4317-8F3C-3AFCB54BA8F4}" type="parTrans" cxnId="{0AE7C36B-3CA6-4B23-8485-58B44AB62261}">
      <dgm:prSet/>
      <dgm:spPr/>
      <dgm:t>
        <a:bodyPr/>
        <a:lstStyle/>
        <a:p>
          <a:endParaRPr lang="en-US"/>
        </a:p>
      </dgm:t>
    </dgm:pt>
    <dgm:pt modelId="{668BE1D5-D515-42C2-A85C-F713C7A81F46}" type="sibTrans" cxnId="{0AE7C36B-3CA6-4B23-8485-58B44AB62261}">
      <dgm:prSet/>
      <dgm:spPr/>
      <dgm:t>
        <a:bodyPr/>
        <a:lstStyle/>
        <a:p>
          <a:endParaRPr lang="en-US"/>
        </a:p>
      </dgm:t>
    </dgm:pt>
    <dgm:pt modelId="{25C0A987-5C8D-457A-ACDD-1C638F825A82}">
      <dgm:prSet phldr="0"/>
      <dgm:spPr/>
      <dgm:t>
        <a:bodyPr/>
        <a:lstStyle/>
        <a:p>
          <a:r>
            <a:rPr lang="tr-TR">
              <a:latin typeface="Avenir Next LT Pro"/>
            </a:rPr>
            <a:t>Geçirilmiş Hastalık</a:t>
          </a:r>
        </a:p>
      </dgm:t>
    </dgm:pt>
    <dgm:pt modelId="{13DEC005-6E75-4E61-BF05-A6B38870084E}" type="parTrans" cxnId="{C14FA2A8-64E7-4864-9C0A-7D91C57496AC}">
      <dgm:prSet/>
      <dgm:spPr/>
      <dgm:t>
        <a:bodyPr/>
        <a:lstStyle/>
        <a:p>
          <a:endParaRPr lang="tr-TR"/>
        </a:p>
      </dgm:t>
    </dgm:pt>
    <dgm:pt modelId="{B9673B83-6CA3-4517-A9E2-698B49192834}" type="sibTrans" cxnId="{C14FA2A8-64E7-4864-9C0A-7D91C57496AC}">
      <dgm:prSet/>
      <dgm:spPr/>
      <dgm:t>
        <a:bodyPr/>
        <a:lstStyle/>
        <a:p>
          <a:endParaRPr lang="tr-TR"/>
        </a:p>
      </dgm:t>
    </dgm:pt>
    <dgm:pt modelId="{F4490518-7588-4E5E-A4A6-EE1172C6D46D}">
      <dgm:prSet/>
      <dgm:spPr/>
      <dgm:t>
        <a:bodyPr/>
        <a:lstStyle/>
        <a:p>
          <a:r>
            <a:rPr lang="tr-TR">
              <a:latin typeface="Avenir Next LT Pro"/>
            </a:rPr>
            <a:t> </a:t>
          </a:r>
          <a:r>
            <a:rPr lang="tr-TR"/>
            <a:t>Orak Hücreli Anemi (Kemik Ağrıları) </a:t>
          </a:r>
          <a:endParaRPr lang="en-US"/>
        </a:p>
      </dgm:t>
    </dgm:pt>
    <dgm:pt modelId="{36468054-9075-4C9C-8102-A1296E10AD9E}" type="parTrans" cxnId="{2E9C57AF-05AA-41E8-8048-6E89D9EB0BC5}">
      <dgm:prSet/>
      <dgm:spPr/>
      <dgm:t>
        <a:bodyPr/>
        <a:lstStyle/>
        <a:p>
          <a:endParaRPr lang="en-US"/>
        </a:p>
      </dgm:t>
    </dgm:pt>
    <dgm:pt modelId="{39F57344-B9B3-4163-B509-350CECA2102E}" type="sibTrans" cxnId="{2E9C57AF-05AA-41E8-8048-6E89D9EB0BC5}">
      <dgm:prSet/>
      <dgm:spPr/>
      <dgm:t>
        <a:bodyPr/>
        <a:lstStyle/>
        <a:p>
          <a:endParaRPr lang="en-US"/>
        </a:p>
      </dgm:t>
    </dgm:pt>
    <dgm:pt modelId="{53B896BC-6CD2-4DD2-BC94-F1DBD14ADDCD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İlaç Alımı (Serum Hastalığı)</a:t>
          </a:r>
        </a:p>
      </dgm:t>
    </dgm:pt>
    <dgm:pt modelId="{B70E0E8E-6316-4F58-88FC-BDD29F636B93}" type="parTrans" cxnId="{74D74F84-81A4-4AFB-B149-4EC82DAEA8A2}">
      <dgm:prSet/>
      <dgm:spPr/>
      <dgm:t>
        <a:bodyPr/>
        <a:lstStyle/>
        <a:p>
          <a:endParaRPr lang="tr-TR"/>
        </a:p>
      </dgm:t>
    </dgm:pt>
    <dgm:pt modelId="{70BCDCF9-600A-44DA-B2F3-0B74D8A70B42}" type="sibTrans" cxnId="{74D74F84-81A4-4AFB-B149-4EC82DAEA8A2}">
      <dgm:prSet/>
      <dgm:spPr/>
      <dgm:t>
        <a:bodyPr/>
        <a:lstStyle/>
        <a:p>
          <a:endParaRPr lang="tr-TR"/>
        </a:p>
      </dgm:t>
    </dgm:pt>
    <dgm:pt modelId="{A6684476-D5B8-4D71-B6AC-CCFBDF3BAA50}" type="pres">
      <dgm:prSet presAssocID="{B755E279-DF98-47BE-87EE-C73F081878F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8CA3DA-EBBD-4961-A1B9-8CA31B606A10}" type="pres">
      <dgm:prSet presAssocID="{B755E279-DF98-47BE-87EE-C73F081878F8}" presName="container" presStyleCnt="0">
        <dgm:presLayoutVars>
          <dgm:dir/>
          <dgm:resizeHandles val="exact"/>
        </dgm:presLayoutVars>
      </dgm:prSet>
      <dgm:spPr/>
    </dgm:pt>
    <dgm:pt modelId="{57C4AB20-67BF-46D9-B684-6E4B05071607}" type="pres">
      <dgm:prSet presAssocID="{90E13B8C-9C85-4843-AA21-90BB0A6B688C}" presName="compNode" presStyleCnt="0"/>
      <dgm:spPr/>
    </dgm:pt>
    <dgm:pt modelId="{26BFC11A-41C8-4DAB-BB38-CF5EEA0C822A}" type="pres">
      <dgm:prSet presAssocID="{90E13B8C-9C85-4843-AA21-90BB0A6B688C}" presName="iconBgRect" presStyleLbl="bgShp" presStyleIdx="0" presStyleCnt="6"/>
      <dgm:spPr/>
    </dgm:pt>
    <dgm:pt modelId="{80714E69-8498-43F6-8ABA-15D980A8A835}" type="pres">
      <dgm:prSet presAssocID="{90E13B8C-9C85-4843-AA21-90BB0A6B688C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DDC4D1EE-4FD2-454A-8DDC-CF7AFBC45FB8}" type="pres">
      <dgm:prSet presAssocID="{90E13B8C-9C85-4843-AA21-90BB0A6B688C}" presName="spaceRect" presStyleCnt="0"/>
      <dgm:spPr/>
    </dgm:pt>
    <dgm:pt modelId="{84AE1B8A-4452-4393-BFA2-9F90A0946F60}" type="pres">
      <dgm:prSet presAssocID="{90E13B8C-9C85-4843-AA21-90BB0A6B688C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6CAE5ED-7124-4DF5-AF18-BFAF51914134}" type="pres">
      <dgm:prSet presAssocID="{C617B768-4338-477B-B807-020A251F9D7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55E6B06-4053-4C53-BC06-9A7D3B75E37C}" type="pres">
      <dgm:prSet presAssocID="{72F67620-DC71-4E73-8985-6365813B2058}" presName="compNode" presStyleCnt="0"/>
      <dgm:spPr/>
    </dgm:pt>
    <dgm:pt modelId="{2AAE8BF2-4F4D-4F72-96DB-67FEC82E33CD}" type="pres">
      <dgm:prSet presAssocID="{72F67620-DC71-4E73-8985-6365813B2058}" presName="iconBgRect" presStyleLbl="bgShp" presStyleIdx="1" presStyleCnt="6"/>
      <dgm:spPr/>
    </dgm:pt>
    <dgm:pt modelId="{2E51D27C-53BD-4CA4-B403-FCBD22C1546F}" type="pres">
      <dgm:prSet presAssocID="{72F67620-DC71-4E73-8985-6365813B2058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02789C22-60F8-4BD1-B3E8-C2582412198D}" type="pres">
      <dgm:prSet presAssocID="{72F67620-DC71-4E73-8985-6365813B2058}" presName="spaceRect" presStyleCnt="0"/>
      <dgm:spPr/>
    </dgm:pt>
    <dgm:pt modelId="{63412D5F-C180-4A15-85CE-372D0F550BB3}" type="pres">
      <dgm:prSet presAssocID="{72F67620-DC71-4E73-8985-6365813B2058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5D21ECB-436F-4AE2-9EAD-6FA9CF9E99B0}" type="pres">
      <dgm:prSet presAssocID="{E3F23561-3121-4AB2-89B5-E5644E0AF352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06640FF-2638-4EF2-AB9D-8272E7AFC179}" type="pres">
      <dgm:prSet presAssocID="{F4490518-7588-4E5E-A4A6-EE1172C6D46D}" presName="compNode" presStyleCnt="0"/>
      <dgm:spPr/>
    </dgm:pt>
    <dgm:pt modelId="{5145CA3A-ED47-433D-B695-C2BC599E15DE}" type="pres">
      <dgm:prSet presAssocID="{F4490518-7588-4E5E-A4A6-EE1172C6D46D}" presName="iconBgRect" presStyleLbl="bgShp" presStyleIdx="2" presStyleCnt="6"/>
      <dgm:spPr/>
    </dgm:pt>
    <dgm:pt modelId="{AD308C95-1502-4770-BAEF-F645AC2238B6}" type="pres">
      <dgm:prSet presAssocID="{F4490518-7588-4E5E-A4A6-EE1172C6D46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82604E7-DF28-4F9D-B778-C7A70FC62A9F}" type="pres">
      <dgm:prSet presAssocID="{F4490518-7588-4E5E-A4A6-EE1172C6D46D}" presName="spaceRect" presStyleCnt="0"/>
      <dgm:spPr/>
    </dgm:pt>
    <dgm:pt modelId="{C856ABCA-6A11-4C37-AC0B-FB1EDDB25586}" type="pres">
      <dgm:prSet presAssocID="{F4490518-7588-4E5E-A4A6-EE1172C6D46D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114EC8B-E1B2-48CF-BC9D-45258D473E08}" type="pres">
      <dgm:prSet presAssocID="{39F57344-B9B3-4163-B509-350CECA2102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0D1372C-848B-453A-B7FC-AD16B3507AB5}" type="pres">
      <dgm:prSet presAssocID="{805B2ACE-A714-4D0F-93ED-16827E133B0E}" presName="compNode" presStyleCnt="0"/>
      <dgm:spPr/>
    </dgm:pt>
    <dgm:pt modelId="{E152ECCF-613D-4135-9F78-B6AE7DB0F54A}" type="pres">
      <dgm:prSet presAssocID="{805B2ACE-A714-4D0F-93ED-16827E133B0E}" presName="iconBgRect" presStyleLbl="bgShp" presStyleIdx="3" presStyleCnt="6"/>
      <dgm:spPr/>
    </dgm:pt>
    <dgm:pt modelId="{AAD88B91-1BF4-471D-98CC-815C8AD422D1}" type="pres">
      <dgm:prSet presAssocID="{805B2ACE-A714-4D0F-93ED-16827E133B0E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F6C21C7-9BB6-4102-990D-33A9E8AEAD9F}" type="pres">
      <dgm:prSet presAssocID="{805B2ACE-A714-4D0F-93ED-16827E133B0E}" presName="spaceRect" presStyleCnt="0"/>
      <dgm:spPr/>
    </dgm:pt>
    <dgm:pt modelId="{02476BAF-BA43-4AF1-B978-CD7EB4014D10}" type="pres">
      <dgm:prSet presAssocID="{805B2ACE-A714-4D0F-93ED-16827E133B0E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B53D9161-0520-485E-9EDE-DB699A74FDCE}" type="pres">
      <dgm:prSet presAssocID="{668BE1D5-D515-42C2-A85C-F713C7A81F4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09AB2747-606A-49D6-B704-8A5BAD6B44F7}" type="pres">
      <dgm:prSet presAssocID="{25C0A987-5C8D-457A-ACDD-1C638F825A82}" presName="compNode" presStyleCnt="0"/>
      <dgm:spPr/>
    </dgm:pt>
    <dgm:pt modelId="{9AF4FB2F-BA77-4E20-9EFC-73BB24A86C55}" type="pres">
      <dgm:prSet presAssocID="{25C0A987-5C8D-457A-ACDD-1C638F825A82}" presName="iconBgRect" presStyleLbl="bgShp" presStyleIdx="4" presStyleCnt="6"/>
      <dgm:spPr/>
    </dgm:pt>
    <dgm:pt modelId="{5482973E-A522-46FD-A168-1FF3242EAFC2}" type="pres">
      <dgm:prSet presAssocID="{25C0A987-5C8D-457A-ACDD-1C638F825A82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A0B0196-2022-4567-8B7D-B86332CF1770}" type="pres">
      <dgm:prSet presAssocID="{25C0A987-5C8D-457A-ACDD-1C638F825A82}" presName="spaceRect" presStyleCnt="0"/>
      <dgm:spPr/>
    </dgm:pt>
    <dgm:pt modelId="{44C0C32F-2BC8-4119-B266-D1030C87E7EB}" type="pres">
      <dgm:prSet presAssocID="{25C0A987-5C8D-457A-ACDD-1C638F825A82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4C4A375-612A-41C5-BCB9-0ACC36ED2FD9}" type="pres">
      <dgm:prSet presAssocID="{B9673B83-6CA3-4517-A9E2-698B49192834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2B549BB-FFAF-4106-8066-DA0E99D45D59}" type="pres">
      <dgm:prSet presAssocID="{53B896BC-6CD2-4DD2-BC94-F1DBD14ADDCD}" presName="compNode" presStyleCnt="0"/>
      <dgm:spPr/>
    </dgm:pt>
    <dgm:pt modelId="{CB5131C2-3AD2-4D97-9A32-5AD2053217C1}" type="pres">
      <dgm:prSet presAssocID="{53B896BC-6CD2-4DD2-BC94-F1DBD14ADDCD}" presName="iconBgRect" presStyleLbl="bgShp" presStyleIdx="5" presStyleCnt="6"/>
      <dgm:spPr/>
    </dgm:pt>
    <dgm:pt modelId="{823BE495-5173-4CDA-B144-3A10B47BB4E9}" type="pres">
      <dgm:prSet presAssocID="{53B896BC-6CD2-4DD2-BC94-F1DBD14ADDCD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DB96E1B-7F73-4D76-8BBA-D93AC0660AB8}" type="pres">
      <dgm:prSet presAssocID="{53B896BC-6CD2-4DD2-BC94-F1DBD14ADDCD}" presName="spaceRect" presStyleCnt="0"/>
      <dgm:spPr/>
    </dgm:pt>
    <dgm:pt modelId="{43E4E437-DCC5-4C51-AE50-CA9B47AFE9C7}" type="pres">
      <dgm:prSet presAssocID="{53B896BC-6CD2-4DD2-BC94-F1DBD14ADDCD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E45AF3F-CC5F-4CFD-9A61-566E8E3E3F36}" srcId="{B755E279-DF98-47BE-87EE-C73F081878F8}" destId="{72F67620-DC71-4E73-8985-6365813B2058}" srcOrd="1" destOrd="0" parTransId="{3E5D5B27-835F-41CC-BBD7-04B174625719}" sibTransId="{E3F23561-3121-4AB2-89B5-E5644E0AF352}"/>
    <dgm:cxn modelId="{EF054E3F-6682-41F4-8653-0091975B4AA7}" type="presOf" srcId="{668BE1D5-D515-42C2-A85C-F713C7A81F46}" destId="{B53D9161-0520-485E-9EDE-DB699A74FDCE}" srcOrd="0" destOrd="0" presId="urn:microsoft.com/office/officeart/2018/2/layout/IconCircleList"/>
    <dgm:cxn modelId="{0AE7C36B-3CA6-4B23-8485-58B44AB62261}" srcId="{B755E279-DF98-47BE-87EE-C73F081878F8}" destId="{805B2ACE-A714-4D0F-93ED-16827E133B0E}" srcOrd="3" destOrd="0" parTransId="{E850A351-97A4-4317-8F3C-3AFCB54BA8F4}" sibTransId="{668BE1D5-D515-42C2-A85C-F713C7A81F46}"/>
    <dgm:cxn modelId="{4BFA2E9C-8962-48AE-AB18-6D52A63F35A1}" type="presOf" srcId="{39F57344-B9B3-4163-B509-350CECA2102E}" destId="{2114EC8B-E1B2-48CF-BC9D-45258D473E08}" srcOrd="0" destOrd="0" presId="urn:microsoft.com/office/officeart/2018/2/layout/IconCircleList"/>
    <dgm:cxn modelId="{33865268-10B9-4D03-9986-7BBD1BD90A0E}" type="presOf" srcId="{B755E279-DF98-47BE-87EE-C73F081878F8}" destId="{A6684476-D5B8-4D71-B6AC-CCFBDF3BAA50}" srcOrd="0" destOrd="0" presId="urn:microsoft.com/office/officeart/2018/2/layout/IconCircleList"/>
    <dgm:cxn modelId="{A699B8BC-E57F-4AEB-A843-DBA8FBD6B570}" type="presOf" srcId="{72F67620-DC71-4E73-8985-6365813B2058}" destId="{63412D5F-C180-4A15-85CE-372D0F550BB3}" srcOrd="0" destOrd="0" presId="urn:microsoft.com/office/officeart/2018/2/layout/IconCircleList"/>
    <dgm:cxn modelId="{420D7C9B-486C-4C93-86C6-62D9340AD6CE}" type="presOf" srcId="{25C0A987-5C8D-457A-ACDD-1C638F825A82}" destId="{44C0C32F-2BC8-4119-B266-D1030C87E7EB}" srcOrd="0" destOrd="0" presId="urn:microsoft.com/office/officeart/2018/2/layout/IconCircleList"/>
    <dgm:cxn modelId="{706EAF83-90DE-4559-9FA7-4C47C317C3E2}" type="presOf" srcId="{E3F23561-3121-4AB2-89B5-E5644E0AF352}" destId="{25D21ECB-436F-4AE2-9EAD-6FA9CF9E99B0}" srcOrd="0" destOrd="0" presId="urn:microsoft.com/office/officeart/2018/2/layout/IconCircleList"/>
    <dgm:cxn modelId="{74D74F84-81A4-4AFB-B149-4EC82DAEA8A2}" srcId="{B755E279-DF98-47BE-87EE-C73F081878F8}" destId="{53B896BC-6CD2-4DD2-BC94-F1DBD14ADDCD}" srcOrd="5" destOrd="0" parTransId="{B70E0E8E-6316-4F58-88FC-BDD29F636B93}" sibTransId="{70BCDCF9-600A-44DA-B2F3-0B74D8A70B42}"/>
    <dgm:cxn modelId="{9BD3B6A5-2445-48D9-8B85-0C127E984AAA}" type="presOf" srcId="{C617B768-4338-477B-B807-020A251F9D77}" destId="{26CAE5ED-7124-4DF5-AF18-BFAF51914134}" srcOrd="0" destOrd="0" presId="urn:microsoft.com/office/officeart/2018/2/layout/IconCircleList"/>
    <dgm:cxn modelId="{43C48DE5-9410-49E9-B424-DFB3140CF178}" type="presOf" srcId="{B9673B83-6CA3-4517-A9E2-698B49192834}" destId="{94C4A375-612A-41C5-BCB9-0ACC36ED2FD9}" srcOrd="0" destOrd="0" presId="urn:microsoft.com/office/officeart/2018/2/layout/IconCircleList"/>
    <dgm:cxn modelId="{6A42EA78-95D2-4549-821A-626DFB85ED00}" type="presOf" srcId="{53B896BC-6CD2-4DD2-BC94-F1DBD14ADDCD}" destId="{43E4E437-DCC5-4C51-AE50-CA9B47AFE9C7}" srcOrd="0" destOrd="0" presId="urn:microsoft.com/office/officeart/2018/2/layout/IconCircleList"/>
    <dgm:cxn modelId="{A8EB3227-3606-472F-8507-619A42A72984}" type="presOf" srcId="{805B2ACE-A714-4D0F-93ED-16827E133B0E}" destId="{02476BAF-BA43-4AF1-B978-CD7EB4014D10}" srcOrd="0" destOrd="0" presId="urn:microsoft.com/office/officeart/2018/2/layout/IconCircleList"/>
    <dgm:cxn modelId="{710DE960-6FBF-448D-9752-E1A49C376446}" type="presOf" srcId="{90E13B8C-9C85-4843-AA21-90BB0A6B688C}" destId="{84AE1B8A-4452-4393-BFA2-9F90A0946F60}" srcOrd="0" destOrd="0" presId="urn:microsoft.com/office/officeart/2018/2/layout/IconCircleList"/>
    <dgm:cxn modelId="{677DEAC7-E831-4920-8B81-DF6F5DCE634B}" srcId="{B755E279-DF98-47BE-87EE-C73F081878F8}" destId="{90E13B8C-9C85-4843-AA21-90BB0A6B688C}" srcOrd="0" destOrd="0" parTransId="{96E603FB-9986-4CD6-87C1-4670FC05867D}" sibTransId="{C617B768-4338-477B-B807-020A251F9D77}"/>
    <dgm:cxn modelId="{C4E8317F-A1DB-4A00-BFFA-46BBCB74378A}" type="presOf" srcId="{F4490518-7588-4E5E-A4A6-EE1172C6D46D}" destId="{C856ABCA-6A11-4C37-AC0B-FB1EDDB25586}" srcOrd="0" destOrd="0" presId="urn:microsoft.com/office/officeart/2018/2/layout/IconCircleList"/>
    <dgm:cxn modelId="{2E9C57AF-05AA-41E8-8048-6E89D9EB0BC5}" srcId="{B755E279-DF98-47BE-87EE-C73F081878F8}" destId="{F4490518-7588-4E5E-A4A6-EE1172C6D46D}" srcOrd="2" destOrd="0" parTransId="{36468054-9075-4C9C-8102-A1296E10AD9E}" sibTransId="{39F57344-B9B3-4163-B509-350CECA2102E}"/>
    <dgm:cxn modelId="{C14FA2A8-64E7-4864-9C0A-7D91C57496AC}" srcId="{B755E279-DF98-47BE-87EE-C73F081878F8}" destId="{25C0A987-5C8D-457A-ACDD-1C638F825A82}" srcOrd="4" destOrd="0" parTransId="{13DEC005-6E75-4E61-BF05-A6B38870084E}" sibTransId="{B9673B83-6CA3-4517-A9E2-698B49192834}"/>
    <dgm:cxn modelId="{C0FAB2A6-33C3-453F-885E-99B784F51FD5}" type="presParOf" srcId="{A6684476-D5B8-4D71-B6AC-CCFBDF3BAA50}" destId="{FA8CA3DA-EBBD-4961-A1B9-8CA31B606A10}" srcOrd="0" destOrd="0" presId="urn:microsoft.com/office/officeart/2018/2/layout/IconCircleList"/>
    <dgm:cxn modelId="{607DB1D6-D2A1-4244-B2FA-4355425AD8B8}" type="presParOf" srcId="{FA8CA3DA-EBBD-4961-A1B9-8CA31B606A10}" destId="{57C4AB20-67BF-46D9-B684-6E4B05071607}" srcOrd="0" destOrd="0" presId="urn:microsoft.com/office/officeart/2018/2/layout/IconCircleList"/>
    <dgm:cxn modelId="{253B5746-8CE0-40C6-95C9-BD7B0C003479}" type="presParOf" srcId="{57C4AB20-67BF-46D9-B684-6E4B05071607}" destId="{26BFC11A-41C8-4DAB-BB38-CF5EEA0C822A}" srcOrd="0" destOrd="0" presId="urn:microsoft.com/office/officeart/2018/2/layout/IconCircleList"/>
    <dgm:cxn modelId="{29EF9E3E-311C-4573-B104-6A10C9089089}" type="presParOf" srcId="{57C4AB20-67BF-46D9-B684-6E4B05071607}" destId="{80714E69-8498-43F6-8ABA-15D980A8A835}" srcOrd="1" destOrd="0" presId="urn:microsoft.com/office/officeart/2018/2/layout/IconCircleList"/>
    <dgm:cxn modelId="{8D484B9B-5EF8-4AB1-8B09-4BF1665282AA}" type="presParOf" srcId="{57C4AB20-67BF-46D9-B684-6E4B05071607}" destId="{DDC4D1EE-4FD2-454A-8DDC-CF7AFBC45FB8}" srcOrd="2" destOrd="0" presId="urn:microsoft.com/office/officeart/2018/2/layout/IconCircleList"/>
    <dgm:cxn modelId="{D1CB36C6-7081-4DF5-BC15-949CA36CAE3E}" type="presParOf" srcId="{57C4AB20-67BF-46D9-B684-6E4B05071607}" destId="{84AE1B8A-4452-4393-BFA2-9F90A0946F60}" srcOrd="3" destOrd="0" presId="urn:microsoft.com/office/officeart/2018/2/layout/IconCircleList"/>
    <dgm:cxn modelId="{533F1D75-7814-47B5-B362-E50C3262F1C0}" type="presParOf" srcId="{FA8CA3DA-EBBD-4961-A1B9-8CA31B606A10}" destId="{26CAE5ED-7124-4DF5-AF18-BFAF51914134}" srcOrd="1" destOrd="0" presId="urn:microsoft.com/office/officeart/2018/2/layout/IconCircleList"/>
    <dgm:cxn modelId="{8C9B219A-55CD-4584-BCD9-A2894BB67DFE}" type="presParOf" srcId="{FA8CA3DA-EBBD-4961-A1B9-8CA31B606A10}" destId="{455E6B06-4053-4C53-BC06-9A7D3B75E37C}" srcOrd="2" destOrd="0" presId="urn:microsoft.com/office/officeart/2018/2/layout/IconCircleList"/>
    <dgm:cxn modelId="{2DB1FEC6-1077-4456-8919-FB311DF3097F}" type="presParOf" srcId="{455E6B06-4053-4C53-BC06-9A7D3B75E37C}" destId="{2AAE8BF2-4F4D-4F72-96DB-67FEC82E33CD}" srcOrd="0" destOrd="0" presId="urn:microsoft.com/office/officeart/2018/2/layout/IconCircleList"/>
    <dgm:cxn modelId="{2D64FAFD-51B6-4C6B-8CF4-4C19D306F40D}" type="presParOf" srcId="{455E6B06-4053-4C53-BC06-9A7D3B75E37C}" destId="{2E51D27C-53BD-4CA4-B403-FCBD22C1546F}" srcOrd="1" destOrd="0" presId="urn:microsoft.com/office/officeart/2018/2/layout/IconCircleList"/>
    <dgm:cxn modelId="{E7F19B9A-68D9-45C9-8C19-91143E3AF3FC}" type="presParOf" srcId="{455E6B06-4053-4C53-BC06-9A7D3B75E37C}" destId="{02789C22-60F8-4BD1-B3E8-C2582412198D}" srcOrd="2" destOrd="0" presId="urn:microsoft.com/office/officeart/2018/2/layout/IconCircleList"/>
    <dgm:cxn modelId="{4DC84C9A-D96C-4791-AC6C-3C7DB1E8A95C}" type="presParOf" srcId="{455E6B06-4053-4C53-BC06-9A7D3B75E37C}" destId="{63412D5F-C180-4A15-85CE-372D0F550BB3}" srcOrd="3" destOrd="0" presId="urn:microsoft.com/office/officeart/2018/2/layout/IconCircleList"/>
    <dgm:cxn modelId="{76FDF46A-338B-4F3D-B012-F8EB5255E440}" type="presParOf" srcId="{FA8CA3DA-EBBD-4961-A1B9-8CA31B606A10}" destId="{25D21ECB-436F-4AE2-9EAD-6FA9CF9E99B0}" srcOrd="3" destOrd="0" presId="urn:microsoft.com/office/officeart/2018/2/layout/IconCircleList"/>
    <dgm:cxn modelId="{95C5911B-45F9-4A5B-A1B0-48D11CE91939}" type="presParOf" srcId="{FA8CA3DA-EBBD-4961-A1B9-8CA31B606A10}" destId="{C06640FF-2638-4EF2-AB9D-8272E7AFC179}" srcOrd="4" destOrd="0" presId="urn:microsoft.com/office/officeart/2018/2/layout/IconCircleList"/>
    <dgm:cxn modelId="{4841873B-0D88-4A30-BFEE-B107FDB41F8C}" type="presParOf" srcId="{C06640FF-2638-4EF2-AB9D-8272E7AFC179}" destId="{5145CA3A-ED47-433D-B695-C2BC599E15DE}" srcOrd="0" destOrd="0" presId="urn:microsoft.com/office/officeart/2018/2/layout/IconCircleList"/>
    <dgm:cxn modelId="{41DCA82F-3BA2-45CB-AB8B-3FB11F8622B4}" type="presParOf" srcId="{C06640FF-2638-4EF2-AB9D-8272E7AFC179}" destId="{AD308C95-1502-4770-BAEF-F645AC2238B6}" srcOrd="1" destOrd="0" presId="urn:microsoft.com/office/officeart/2018/2/layout/IconCircleList"/>
    <dgm:cxn modelId="{5F06EF9E-B027-40DE-BB46-89698BBF7784}" type="presParOf" srcId="{C06640FF-2638-4EF2-AB9D-8272E7AFC179}" destId="{482604E7-DF28-4F9D-B778-C7A70FC62A9F}" srcOrd="2" destOrd="0" presId="urn:microsoft.com/office/officeart/2018/2/layout/IconCircleList"/>
    <dgm:cxn modelId="{89969A88-1F06-4A9E-810D-DBC1D0806923}" type="presParOf" srcId="{C06640FF-2638-4EF2-AB9D-8272E7AFC179}" destId="{C856ABCA-6A11-4C37-AC0B-FB1EDDB25586}" srcOrd="3" destOrd="0" presId="urn:microsoft.com/office/officeart/2018/2/layout/IconCircleList"/>
    <dgm:cxn modelId="{523924CB-37AD-4688-B646-D504078FDC26}" type="presParOf" srcId="{FA8CA3DA-EBBD-4961-A1B9-8CA31B606A10}" destId="{2114EC8B-E1B2-48CF-BC9D-45258D473E08}" srcOrd="5" destOrd="0" presId="urn:microsoft.com/office/officeart/2018/2/layout/IconCircleList"/>
    <dgm:cxn modelId="{D4BFE297-913C-4B2F-A463-C0961F7A871C}" type="presParOf" srcId="{FA8CA3DA-EBBD-4961-A1B9-8CA31B606A10}" destId="{00D1372C-848B-453A-B7FC-AD16B3507AB5}" srcOrd="6" destOrd="0" presId="urn:microsoft.com/office/officeart/2018/2/layout/IconCircleList"/>
    <dgm:cxn modelId="{285D5E0A-BFAC-43EA-B8EB-52488661A071}" type="presParOf" srcId="{00D1372C-848B-453A-B7FC-AD16B3507AB5}" destId="{E152ECCF-613D-4135-9F78-B6AE7DB0F54A}" srcOrd="0" destOrd="0" presId="urn:microsoft.com/office/officeart/2018/2/layout/IconCircleList"/>
    <dgm:cxn modelId="{CBFE30CB-C678-495C-ABED-16A2F7C2082A}" type="presParOf" srcId="{00D1372C-848B-453A-B7FC-AD16B3507AB5}" destId="{AAD88B91-1BF4-471D-98CC-815C8AD422D1}" srcOrd="1" destOrd="0" presId="urn:microsoft.com/office/officeart/2018/2/layout/IconCircleList"/>
    <dgm:cxn modelId="{2AF20D36-4876-44F1-B60D-78384D77E026}" type="presParOf" srcId="{00D1372C-848B-453A-B7FC-AD16B3507AB5}" destId="{2F6C21C7-9BB6-4102-990D-33A9E8AEAD9F}" srcOrd="2" destOrd="0" presId="urn:microsoft.com/office/officeart/2018/2/layout/IconCircleList"/>
    <dgm:cxn modelId="{4A167280-C547-4684-9DDD-E7B1B6DE00A5}" type="presParOf" srcId="{00D1372C-848B-453A-B7FC-AD16B3507AB5}" destId="{02476BAF-BA43-4AF1-B978-CD7EB4014D10}" srcOrd="3" destOrd="0" presId="urn:microsoft.com/office/officeart/2018/2/layout/IconCircleList"/>
    <dgm:cxn modelId="{6587453C-08F2-41F2-9085-79C2E394D2D8}" type="presParOf" srcId="{FA8CA3DA-EBBD-4961-A1B9-8CA31B606A10}" destId="{B53D9161-0520-485E-9EDE-DB699A74FDCE}" srcOrd="7" destOrd="0" presId="urn:microsoft.com/office/officeart/2018/2/layout/IconCircleList"/>
    <dgm:cxn modelId="{51EB44AF-74D1-450B-B6F4-506D2EE2B730}" type="presParOf" srcId="{FA8CA3DA-EBBD-4961-A1B9-8CA31B606A10}" destId="{09AB2747-606A-49D6-B704-8A5BAD6B44F7}" srcOrd="8" destOrd="0" presId="urn:microsoft.com/office/officeart/2018/2/layout/IconCircleList"/>
    <dgm:cxn modelId="{460B0F8A-8FBC-4207-9DDB-B30FA65F2C26}" type="presParOf" srcId="{09AB2747-606A-49D6-B704-8A5BAD6B44F7}" destId="{9AF4FB2F-BA77-4E20-9EFC-73BB24A86C55}" srcOrd="0" destOrd="0" presId="urn:microsoft.com/office/officeart/2018/2/layout/IconCircleList"/>
    <dgm:cxn modelId="{0A68AC7F-D599-4B62-87F9-000A3CD42960}" type="presParOf" srcId="{09AB2747-606A-49D6-B704-8A5BAD6B44F7}" destId="{5482973E-A522-46FD-A168-1FF3242EAFC2}" srcOrd="1" destOrd="0" presId="urn:microsoft.com/office/officeart/2018/2/layout/IconCircleList"/>
    <dgm:cxn modelId="{A864177E-EC55-4E7C-BE0C-4679F85A752A}" type="presParOf" srcId="{09AB2747-606A-49D6-B704-8A5BAD6B44F7}" destId="{4A0B0196-2022-4567-8B7D-B86332CF1770}" srcOrd="2" destOrd="0" presId="urn:microsoft.com/office/officeart/2018/2/layout/IconCircleList"/>
    <dgm:cxn modelId="{A66FB4F8-8719-45DC-9083-27366DE2B3BC}" type="presParOf" srcId="{09AB2747-606A-49D6-B704-8A5BAD6B44F7}" destId="{44C0C32F-2BC8-4119-B266-D1030C87E7EB}" srcOrd="3" destOrd="0" presId="urn:microsoft.com/office/officeart/2018/2/layout/IconCircleList"/>
    <dgm:cxn modelId="{577ABC2C-8BEB-45D1-AAB7-D3C7EDA45832}" type="presParOf" srcId="{FA8CA3DA-EBBD-4961-A1B9-8CA31B606A10}" destId="{94C4A375-612A-41C5-BCB9-0ACC36ED2FD9}" srcOrd="9" destOrd="0" presId="urn:microsoft.com/office/officeart/2018/2/layout/IconCircleList"/>
    <dgm:cxn modelId="{E37C9B2E-FD08-4BDB-8440-F425498EE7C8}" type="presParOf" srcId="{FA8CA3DA-EBBD-4961-A1B9-8CA31B606A10}" destId="{32B549BB-FFAF-4106-8066-DA0E99D45D59}" srcOrd="10" destOrd="0" presId="urn:microsoft.com/office/officeart/2018/2/layout/IconCircleList"/>
    <dgm:cxn modelId="{8D368055-D7F4-4B8C-B35F-3FBB36A5AE82}" type="presParOf" srcId="{32B549BB-FFAF-4106-8066-DA0E99D45D59}" destId="{CB5131C2-3AD2-4D97-9A32-5AD2053217C1}" srcOrd="0" destOrd="0" presId="urn:microsoft.com/office/officeart/2018/2/layout/IconCircleList"/>
    <dgm:cxn modelId="{BA6DDA94-BBAB-4713-B932-9C8D35D10FBB}" type="presParOf" srcId="{32B549BB-FFAF-4106-8066-DA0E99D45D59}" destId="{823BE495-5173-4CDA-B144-3A10B47BB4E9}" srcOrd="1" destOrd="0" presId="urn:microsoft.com/office/officeart/2018/2/layout/IconCircleList"/>
    <dgm:cxn modelId="{373F8520-2BD9-4039-AC5D-304C33C4B831}" type="presParOf" srcId="{32B549BB-FFAF-4106-8066-DA0E99D45D59}" destId="{BDB96E1B-7F73-4D76-8BBA-D93AC0660AB8}" srcOrd="2" destOrd="0" presId="urn:microsoft.com/office/officeart/2018/2/layout/IconCircleList"/>
    <dgm:cxn modelId="{E34D3679-05B5-483D-B6CB-95265D74E70F}" type="presParOf" srcId="{32B549BB-FFAF-4106-8066-DA0E99D45D59}" destId="{43E4E437-DCC5-4C51-AE50-CA9B47AFE9C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95991C-9D6D-45EE-A90C-B891D60BD7F2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EE3B654F-7AD7-4D9A-ABA1-D07CE376D29B}">
      <dgm:prSet phldrT="[Metin]" phldr="0" custT="1"/>
      <dgm:spPr/>
      <dgm:t>
        <a:bodyPr/>
        <a:lstStyle/>
        <a:p>
          <a:pPr rtl="0"/>
          <a:r>
            <a:rPr lang="tr-TR" sz="2400" b="0" i="0" u="none" strike="noStrike" cap="none" baseline="0" noProof="0">
              <a:latin typeface="Avenir Next LT Pro"/>
            </a:rPr>
            <a:t>Sosyal Öykü</a:t>
          </a:r>
        </a:p>
      </dgm:t>
    </dgm:pt>
    <dgm:pt modelId="{F00B1DA8-8FC7-4882-9263-0278790A3674}" type="parTrans" cxnId="{10039C57-B79F-4BFE-8FDE-66588BBE51DD}">
      <dgm:prSet/>
      <dgm:spPr/>
      <dgm:t>
        <a:bodyPr/>
        <a:lstStyle/>
        <a:p>
          <a:endParaRPr lang="tr-TR"/>
        </a:p>
      </dgm:t>
    </dgm:pt>
    <dgm:pt modelId="{59B097D5-21D9-41BF-AD68-CC39ECF2632D}" type="sibTrans" cxnId="{10039C57-B79F-4BFE-8FDE-66588BBE51DD}">
      <dgm:prSet/>
      <dgm:spPr/>
      <dgm:t>
        <a:bodyPr/>
        <a:lstStyle/>
        <a:p>
          <a:endParaRPr lang="tr-TR"/>
        </a:p>
      </dgm:t>
    </dgm:pt>
    <dgm:pt modelId="{F117F121-8215-4978-A79E-72BB68C393C9}">
      <dgm:prSet phldrT="[Metin]" phldr="0" custT="1"/>
      <dgm:spPr/>
      <dgm:t>
        <a:bodyPr/>
        <a:lstStyle/>
        <a:p>
          <a:r>
            <a:rPr lang="tr-TR" sz="2000" dirty="0">
              <a:latin typeface="Avenir Next LT Pro"/>
            </a:rPr>
            <a:t>Seyahat</a:t>
          </a:r>
          <a:endParaRPr lang="tr-TR" sz="2000" dirty="0"/>
        </a:p>
      </dgm:t>
    </dgm:pt>
    <dgm:pt modelId="{0DA44A70-5118-4FF2-8D5D-64D40B341C09}" type="parTrans" cxnId="{A1ACD4F8-D6CB-4407-A636-5E3E052B3FC0}">
      <dgm:prSet/>
      <dgm:spPr/>
      <dgm:t>
        <a:bodyPr/>
        <a:lstStyle/>
        <a:p>
          <a:endParaRPr lang="tr-TR"/>
        </a:p>
      </dgm:t>
    </dgm:pt>
    <dgm:pt modelId="{BED1D2F9-6525-4208-A52B-BAD9E2F79AAF}" type="sibTrans" cxnId="{A1ACD4F8-D6CB-4407-A636-5E3E052B3FC0}">
      <dgm:prSet/>
      <dgm:spPr/>
      <dgm:t>
        <a:bodyPr/>
        <a:lstStyle/>
        <a:p>
          <a:endParaRPr lang="tr-TR"/>
        </a:p>
      </dgm:t>
    </dgm:pt>
    <dgm:pt modelId="{ADA1DDC7-9AC6-4531-8FDF-CAF7F13B57C4}">
      <dgm:prSet phldr="0" custT="1"/>
      <dgm:spPr/>
      <dgm:t>
        <a:bodyPr/>
        <a:lstStyle/>
        <a:p>
          <a:pPr rtl="0"/>
          <a:r>
            <a:rPr lang="tr-TR" sz="2000">
              <a:latin typeface="Avenir Next LT Pro"/>
            </a:rPr>
            <a:t>Çiğ Süt </a:t>
          </a:r>
        </a:p>
      </dgm:t>
    </dgm:pt>
    <dgm:pt modelId="{507D2250-4933-467F-A39C-B285577C5C35}" type="parTrans" cxnId="{FEA81E4D-D6FB-44D8-87AA-E8C766DB818A}">
      <dgm:prSet/>
      <dgm:spPr/>
      <dgm:t>
        <a:bodyPr/>
        <a:lstStyle/>
        <a:p>
          <a:endParaRPr lang="tr-TR"/>
        </a:p>
      </dgm:t>
    </dgm:pt>
    <dgm:pt modelId="{10A90999-F524-4D2F-9578-30FDE6ECD90B}" type="sibTrans" cxnId="{FEA81E4D-D6FB-44D8-87AA-E8C766DB818A}">
      <dgm:prSet/>
      <dgm:spPr/>
      <dgm:t>
        <a:bodyPr/>
        <a:lstStyle/>
        <a:p>
          <a:endParaRPr lang="tr-TR"/>
        </a:p>
      </dgm:t>
    </dgm:pt>
    <dgm:pt modelId="{59BA749A-2B89-4AE6-880F-EE9FDEDF4AE8}">
      <dgm:prSet phldr="0" custT="1"/>
      <dgm:spPr/>
      <dgm:t>
        <a:bodyPr/>
        <a:lstStyle/>
        <a:p>
          <a:r>
            <a:rPr lang="tr-TR" sz="1800">
              <a:latin typeface="Avenir Next LT Pro"/>
            </a:rPr>
            <a:t>Lyme</a:t>
          </a:r>
        </a:p>
      </dgm:t>
    </dgm:pt>
    <dgm:pt modelId="{C9459D10-C883-4D46-965C-89D11D751F55}" type="parTrans" cxnId="{8E05E830-6445-4AD3-8D48-1374F2477F3A}">
      <dgm:prSet/>
      <dgm:spPr/>
      <dgm:t>
        <a:bodyPr/>
        <a:lstStyle/>
        <a:p>
          <a:endParaRPr lang="tr-TR"/>
        </a:p>
      </dgm:t>
    </dgm:pt>
    <dgm:pt modelId="{62828E44-3168-42AB-9D42-FB948B13D7C3}" type="sibTrans" cxnId="{8E05E830-6445-4AD3-8D48-1374F2477F3A}">
      <dgm:prSet/>
      <dgm:spPr/>
      <dgm:t>
        <a:bodyPr/>
        <a:lstStyle/>
        <a:p>
          <a:endParaRPr lang="tr-TR"/>
        </a:p>
      </dgm:t>
    </dgm:pt>
    <dgm:pt modelId="{75F6C53E-52A0-4CAD-9BF4-E2F10347FB77}">
      <dgm:prSet phldr="0" custT="1"/>
      <dgm:spPr/>
      <dgm:t>
        <a:bodyPr/>
        <a:lstStyle/>
        <a:p>
          <a:r>
            <a:rPr lang="tr-TR" sz="1800">
              <a:latin typeface="Avenir Next LT Pro"/>
            </a:rPr>
            <a:t>Brusella</a:t>
          </a:r>
        </a:p>
      </dgm:t>
    </dgm:pt>
    <dgm:pt modelId="{A2FB60FD-D180-41AF-9E6F-B8EA130278B9}" type="parTrans" cxnId="{B1E54B57-EBC2-46F9-B675-2790FEC40116}">
      <dgm:prSet/>
      <dgm:spPr/>
      <dgm:t>
        <a:bodyPr/>
        <a:lstStyle/>
        <a:p>
          <a:endParaRPr lang="tr-TR"/>
        </a:p>
      </dgm:t>
    </dgm:pt>
    <dgm:pt modelId="{298A6669-46D5-4119-BF53-A8CD1F0FE3F5}" type="sibTrans" cxnId="{B1E54B57-EBC2-46F9-B675-2790FEC40116}">
      <dgm:prSet/>
      <dgm:spPr/>
      <dgm:t>
        <a:bodyPr/>
        <a:lstStyle/>
        <a:p>
          <a:endParaRPr lang="tr-TR"/>
        </a:p>
      </dgm:t>
    </dgm:pt>
    <dgm:pt modelId="{2D0638F8-0208-480B-B8F0-CFF6F3CB57CC}" type="pres">
      <dgm:prSet presAssocID="{FD95991C-9D6D-45EE-A90C-B891D60BD7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4BE2E25-BBE8-4CCC-B47A-E0950FE95F98}" type="pres">
      <dgm:prSet presAssocID="{EE3B654F-7AD7-4D9A-ABA1-D07CE376D29B}" presName="horFlow" presStyleCnt="0"/>
      <dgm:spPr/>
    </dgm:pt>
    <dgm:pt modelId="{53C48F8D-08BC-4FD3-B300-3FE5E804C819}" type="pres">
      <dgm:prSet presAssocID="{EE3B654F-7AD7-4D9A-ABA1-D07CE376D29B}" presName="bigChev" presStyleLbl="node1" presStyleIdx="0" presStyleCnt="1"/>
      <dgm:spPr/>
      <dgm:t>
        <a:bodyPr/>
        <a:lstStyle/>
        <a:p>
          <a:endParaRPr lang="tr-TR"/>
        </a:p>
      </dgm:t>
    </dgm:pt>
    <dgm:pt modelId="{546663CA-9873-4DA5-A46C-B958C4CC5267}" type="pres">
      <dgm:prSet presAssocID="{0DA44A70-5118-4FF2-8D5D-64D40B341C09}" presName="parTrans" presStyleCnt="0"/>
      <dgm:spPr/>
    </dgm:pt>
    <dgm:pt modelId="{DB858B44-76CD-4D5C-A024-F71DBEFC68B3}" type="pres">
      <dgm:prSet presAssocID="{F117F121-8215-4978-A79E-72BB68C393C9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58EC8D-BDE0-4708-AA40-B7E30CCD7499}" type="pres">
      <dgm:prSet presAssocID="{BED1D2F9-6525-4208-A52B-BAD9E2F79AAF}" presName="sibTrans" presStyleCnt="0"/>
      <dgm:spPr/>
    </dgm:pt>
    <dgm:pt modelId="{382F5A27-360C-4018-9679-A6CAD0519EF4}" type="pres">
      <dgm:prSet presAssocID="{ADA1DDC7-9AC6-4531-8FDF-CAF7F13B57C4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EAE205-BEE7-48C7-BC7F-E3681F37C227}" type="presOf" srcId="{59BA749A-2B89-4AE6-880F-EE9FDEDF4AE8}" destId="{DB858B44-76CD-4D5C-A024-F71DBEFC68B3}" srcOrd="0" destOrd="1" presId="urn:microsoft.com/office/officeart/2005/8/layout/lProcess3"/>
    <dgm:cxn modelId="{A1ACD4F8-D6CB-4407-A636-5E3E052B3FC0}" srcId="{EE3B654F-7AD7-4D9A-ABA1-D07CE376D29B}" destId="{F117F121-8215-4978-A79E-72BB68C393C9}" srcOrd="0" destOrd="0" parTransId="{0DA44A70-5118-4FF2-8D5D-64D40B341C09}" sibTransId="{BED1D2F9-6525-4208-A52B-BAD9E2F79AAF}"/>
    <dgm:cxn modelId="{D90B5E0C-76FA-4B3D-B613-41E6DC94CF94}" type="presOf" srcId="{EE3B654F-7AD7-4D9A-ABA1-D07CE376D29B}" destId="{53C48F8D-08BC-4FD3-B300-3FE5E804C819}" srcOrd="0" destOrd="0" presId="urn:microsoft.com/office/officeart/2005/8/layout/lProcess3"/>
    <dgm:cxn modelId="{57B1ED15-A82F-4EC8-8D18-79232262ED6F}" type="presOf" srcId="{75F6C53E-52A0-4CAD-9BF4-E2F10347FB77}" destId="{382F5A27-360C-4018-9679-A6CAD0519EF4}" srcOrd="0" destOrd="1" presId="urn:microsoft.com/office/officeart/2005/8/layout/lProcess3"/>
    <dgm:cxn modelId="{FEA81E4D-D6FB-44D8-87AA-E8C766DB818A}" srcId="{EE3B654F-7AD7-4D9A-ABA1-D07CE376D29B}" destId="{ADA1DDC7-9AC6-4531-8FDF-CAF7F13B57C4}" srcOrd="1" destOrd="0" parTransId="{507D2250-4933-467F-A39C-B285577C5C35}" sibTransId="{10A90999-F524-4D2F-9578-30FDE6ECD90B}"/>
    <dgm:cxn modelId="{B1E54B57-EBC2-46F9-B675-2790FEC40116}" srcId="{ADA1DDC7-9AC6-4531-8FDF-CAF7F13B57C4}" destId="{75F6C53E-52A0-4CAD-9BF4-E2F10347FB77}" srcOrd="0" destOrd="0" parTransId="{A2FB60FD-D180-41AF-9E6F-B8EA130278B9}" sibTransId="{298A6669-46D5-4119-BF53-A8CD1F0FE3F5}"/>
    <dgm:cxn modelId="{27DBB7A0-1C24-4009-AA26-FC5755AF5AB6}" type="presOf" srcId="{F117F121-8215-4978-A79E-72BB68C393C9}" destId="{DB858B44-76CD-4D5C-A024-F71DBEFC68B3}" srcOrd="0" destOrd="0" presId="urn:microsoft.com/office/officeart/2005/8/layout/lProcess3"/>
    <dgm:cxn modelId="{8525CB20-3580-4F35-93C5-D27E3EB4F579}" type="presOf" srcId="{ADA1DDC7-9AC6-4531-8FDF-CAF7F13B57C4}" destId="{382F5A27-360C-4018-9679-A6CAD0519EF4}" srcOrd="0" destOrd="0" presId="urn:microsoft.com/office/officeart/2005/8/layout/lProcess3"/>
    <dgm:cxn modelId="{10039C57-B79F-4BFE-8FDE-66588BBE51DD}" srcId="{FD95991C-9D6D-45EE-A90C-B891D60BD7F2}" destId="{EE3B654F-7AD7-4D9A-ABA1-D07CE376D29B}" srcOrd="0" destOrd="0" parTransId="{F00B1DA8-8FC7-4882-9263-0278790A3674}" sibTransId="{59B097D5-21D9-41BF-AD68-CC39ECF2632D}"/>
    <dgm:cxn modelId="{663C20D3-8BDA-4599-88D7-AD7FC1C2C351}" type="presOf" srcId="{FD95991C-9D6D-45EE-A90C-B891D60BD7F2}" destId="{2D0638F8-0208-480B-B8F0-CFF6F3CB57CC}" srcOrd="0" destOrd="0" presId="urn:microsoft.com/office/officeart/2005/8/layout/lProcess3"/>
    <dgm:cxn modelId="{8E05E830-6445-4AD3-8D48-1374F2477F3A}" srcId="{F117F121-8215-4978-A79E-72BB68C393C9}" destId="{59BA749A-2B89-4AE6-880F-EE9FDEDF4AE8}" srcOrd="0" destOrd="0" parTransId="{C9459D10-C883-4D46-965C-89D11D751F55}" sibTransId="{62828E44-3168-42AB-9D42-FB948B13D7C3}"/>
    <dgm:cxn modelId="{FA26DA5E-E90C-43C6-96BA-9D7F4DED8D9C}" type="presParOf" srcId="{2D0638F8-0208-480B-B8F0-CFF6F3CB57CC}" destId="{54BE2E25-BBE8-4CCC-B47A-E0950FE95F98}" srcOrd="0" destOrd="0" presId="urn:microsoft.com/office/officeart/2005/8/layout/lProcess3"/>
    <dgm:cxn modelId="{D39ACA89-F287-4B21-B95A-E52458909573}" type="presParOf" srcId="{54BE2E25-BBE8-4CCC-B47A-E0950FE95F98}" destId="{53C48F8D-08BC-4FD3-B300-3FE5E804C819}" srcOrd="0" destOrd="0" presId="urn:microsoft.com/office/officeart/2005/8/layout/lProcess3"/>
    <dgm:cxn modelId="{7F287248-6AE4-468D-867C-B6736B9F17E2}" type="presParOf" srcId="{54BE2E25-BBE8-4CCC-B47A-E0950FE95F98}" destId="{546663CA-9873-4DA5-A46C-B958C4CC5267}" srcOrd="1" destOrd="0" presId="urn:microsoft.com/office/officeart/2005/8/layout/lProcess3"/>
    <dgm:cxn modelId="{8F993F18-9617-4209-AEF6-E896543D38E8}" type="presParOf" srcId="{54BE2E25-BBE8-4CCC-B47A-E0950FE95F98}" destId="{DB858B44-76CD-4D5C-A024-F71DBEFC68B3}" srcOrd="2" destOrd="0" presId="urn:microsoft.com/office/officeart/2005/8/layout/lProcess3"/>
    <dgm:cxn modelId="{7989BCAB-9F31-4697-BA38-C262BDB99449}" type="presParOf" srcId="{54BE2E25-BBE8-4CCC-B47A-E0950FE95F98}" destId="{6C58EC8D-BDE0-4708-AA40-B7E30CCD7499}" srcOrd="3" destOrd="0" presId="urn:microsoft.com/office/officeart/2005/8/layout/lProcess3"/>
    <dgm:cxn modelId="{5E7ED9DD-AD06-4093-A57E-9A1E537269F2}" type="presParOf" srcId="{54BE2E25-BBE8-4CCC-B47A-E0950FE95F98}" destId="{382F5A27-360C-4018-9679-A6CAD0519EF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C39D8F7-2B2A-4757-A139-B05E3F0822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B68DD4E5-B92D-4800-9EB8-F06147A79D09}">
      <dgm:prSet phldrT="[Metin]" phldr="0"/>
      <dgm:spPr/>
      <dgm:t>
        <a:bodyPr/>
        <a:lstStyle/>
        <a:p>
          <a:pPr algn="l">
            <a:lnSpc>
              <a:spcPct val="110000"/>
            </a:lnSpc>
          </a:pPr>
          <a:r>
            <a:rPr lang="tr-TR" err="1"/>
            <a:t>Muskuler</a:t>
          </a:r>
          <a:r>
            <a:rPr lang="tr-TR"/>
            <a:t> </a:t>
          </a:r>
          <a:r>
            <a:rPr lang="tr-TR" err="1"/>
            <a:t>Distrofi</a:t>
          </a:r>
          <a:r>
            <a:rPr lang="tr-TR"/>
            <a:t> ( Kas Güçsüzlüğü) </a:t>
          </a:r>
        </a:p>
      </dgm:t>
    </dgm:pt>
    <dgm:pt modelId="{9A72F5B4-3E0A-4FB3-B4B8-0B834FDC7C48}" type="parTrans" cxnId="{D6FA2499-EF30-4EA7-9E03-E5218CFBC26B}">
      <dgm:prSet/>
      <dgm:spPr/>
      <dgm:t>
        <a:bodyPr/>
        <a:lstStyle/>
        <a:p>
          <a:endParaRPr lang="tr-TR"/>
        </a:p>
      </dgm:t>
    </dgm:pt>
    <dgm:pt modelId="{3569D0B3-95EE-4892-AC8E-6CE510BEED6A}" type="sibTrans" cxnId="{D6FA2499-EF30-4EA7-9E03-E5218CFBC26B}">
      <dgm:prSet/>
      <dgm:spPr/>
      <dgm:t>
        <a:bodyPr/>
        <a:lstStyle/>
        <a:p>
          <a:endParaRPr lang="tr-TR"/>
        </a:p>
      </dgm:t>
    </dgm:pt>
    <dgm:pt modelId="{A75A85B4-2B0C-47E6-BBE4-40B25793A42C}">
      <dgm:prSet phldr="0"/>
      <dgm:spPr/>
      <dgm:t>
        <a:bodyPr/>
        <a:lstStyle/>
        <a:p>
          <a:pPr algn="l" rtl="0">
            <a:lnSpc>
              <a:spcPct val="110000"/>
            </a:lnSpc>
          </a:pPr>
          <a:r>
            <a:rPr lang="tr-TR" err="1"/>
            <a:t>Entezit</a:t>
          </a:r>
          <a:r>
            <a:rPr lang="tr-TR"/>
            <a:t> İlişkili </a:t>
          </a:r>
          <a:r>
            <a:rPr lang="tr-TR" err="1"/>
            <a:t>Artrtit</a:t>
          </a:r>
          <a:r>
            <a:rPr lang="tr-TR"/>
            <a:t> ( AS, İBH, Reaktif Artrit</a:t>
          </a:r>
          <a:r>
            <a:rPr lang="tr-TR">
              <a:latin typeface="Avenir Next LT Pro"/>
            </a:rPr>
            <a:t> </a:t>
          </a:r>
          <a:r>
            <a:rPr lang="tr-TR"/>
            <a:t>)</a:t>
          </a:r>
          <a:endParaRPr lang="en-US"/>
        </a:p>
      </dgm:t>
    </dgm:pt>
    <dgm:pt modelId="{3C5B0C09-980B-45B7-B267-59F3B323F249}" type="parTrans" cxnId="{68625573-E4AE-42AE-B652-FA5138B2820C}">
      <dgm:prSet/>
      <dgm:spPr/>
      <dgm:t>
        <a:bodyPr/>
        <a:lstStyle/>
        <a:p>
          <a:endParaRPr lang="tr-TR"/>
        </a:p>
      </dgm:t>
    </dgm:pt>
    <dgm:pt modelId="{033B56D1-441E-4840-A5A3-AD5156675A43}" type="sibTrans" cxnId="{68625573-E4AE-42AE-B652-FA5138B2820C}">
      <dgm:prSet/>
      <dgm:spPr/>
      <dgm:t>
        <a:bodyPr/>
        <a:lstStyle/>
        <a:p>
          <a:endParaRPr lang="tr-TR"/>
        </a:p>
      </dgm:t>
    </dgm:pt>
    <dgm:pt modelId="{2CC326EF-C5F9-44BC-B20F-3B260DFF8881}">
      <dgm:prSet phldr="0"/>
      <dgm:spPr/>
      <dgm:t>
        <a:bodyPr/>
        <a:lstStyle/>
        <a:p>
          <a:pPr algn="l">
            <a:lnSpc>
              <a:spcPct val="110000"/>
            </a:lnSpc>
          </a:pPr>
          <a:r>
            <a:rPr lang="tr-TR"/>
            <a:t>FMF ( </a:t>
          </a:r>
          <a:r>
            <a:rPr lang="tr-TR" err="1"/>
            <a:t>Sekelsiz</a:t>
          </a:r>
          <a:r>
            <a:rPr lang="tr-TR"/>
            <a:t> </a:t>
          </a:r>
          <a:r>
            <a:rPr lang="tr-TR" err="1"/>
            <a:t>Artrit</a:t>
          </a:r>
          <a:r>
            <a:rPr lang="tr-TR"/>
            <a:t>, Ataklar şeklinde)</a:t>
          </a:r>
          <a:endParaRPr lang="en-US"/>
        </a:p>
      </dgm:t>
    </dgm:pt>
    <dgm:pt modelId="{A28BB53E-F021-426B-A81C-4E5083AEF5D9}" type="parTrans" cxnId="{5640F9F1-6A09-4991-850B-C37934A20F59}">
      <dgm:prSet/>
      <dgm:spPr/>
      <dgm:t>
        <a:bodyPr/>
        <a:lstStyle/>
        <a:p>
          <a:endParaRPr lang="tr-TR"/>
        </a:p>
      </dgm:t>
    </dgm:pt>
    <dgm:pt modelId="{D937ED3A-74B3-405C-85CE-EACEAF25516A}" type="sibTrans" cxnId="{5640F9F1-6A09-4991-850B-C37934A20F59}">
      <dgm:prSet/>
      <dgm:spPr/>
      <dgm:t>
        <a:bodyPr/>
        <a:lstStyle/>
        <a:p>
          <a:endParaRPr lang="tr-TR"/>
        </a:p>
      </dgm:t>
    </dgm:pt>
    <dgm:pt modelId="{B460D143-5127-4A21-B610-40E097AF870D}">
      <dgm:prSet phldr="0"/>
      <dgm:spPr/>
      <dgm:t>
        <a:bodyPr/>
        <a:lstStyle/>
        <a:p>
          <a:pPr algn="l">
            <a:lnSpc>
              <a:spcPct val="110000"/>
            </a:lnSpc>
          </a:pPr>
          <a:r>
            <a:rPr lang="tr-TR">
              <a:latin typeface="Avenir Next LT Pro"/>
            </a:rPr>
            <a:t>SLE</a:t>
          </a:r>
        </a:p>
      </dgm:t>
    </dgm:pt>
    <dgm:pt modelId="{42821C6B-8E28-4317-B279-2DAFC54F9BFC}" type="parTrans" cxnId="{845DB059-3F50-4AEA-8A00-444C7C9CD07F}">
      <dgm:prSet/>
      <dgm:spPr/>
      <dgm:t>
        <a:bodyPr/>
        <a:lstStyle/>
        <a:p>
          <a:endParaRPr lang="tr-TR"/>
        </a:p>
      </dgm:t>
    </dgm:pt>
    <dgm:pt modelId="{2A955DBC-3B02-48A5-B1BA-309361CB63DE}" type="sibTrans" cxnId="{845DB059-3F50-4AEA-8A00-444C7C9CD07F}">
      <dgm:prSet/>
      <dgm:spPr/>
      <dgm:t>
        <a:bodyPr/>
        <a:lstStyle/>
        <a:p>
          <a:endParaRPr lang="tr-TR"/>
        </a:p>
      </dgm:t>
    </dgm:pt>
    <dgm:pt modelId="{A1ADAD8B-652E-4720-BF98-E5FC7276659C}" type="pres">
      <dgm:prSet presAssocID="{DC39D8F7-2B2A-4757-A139-B05E3F0822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103DAF1-18EA-48EA-BBB0-1E22C4BA600F}" type="pres">
      <dgm:prSet presAssocID="{A75A85B4-2B0C-47E6-BBE4-40B25793A42C}" presName="parentLin" presStyleCnt="0"/>
      <dgm:spPr/>
    </dgm:pt>
    <dgm:pt modelId="{09AE5C77-605C-4D96-AD25-A0028F28A32C}" type="pres">
      <dgm:prSet presAssocID="{A75A85B4-2B0C-47E6-BBE4-40B25793A42C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8039DEE5-1C96-4331-AA17-9E5F664924D4}" type="pres">
      <dgm:prSet presAssocID="{A75A85B4-2B0C-47E6-BBE4-40B25793A42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5AAA3D-CF96-480D-97E1-F1A869740169}" type="pres">
      <dgm:prSet presAssocID="{A75A85B4-2B0C-47E6-BBE4-40B25793A42C}" presName="negativeSpace" presStyleCnt="0"/>
      <dgm:spPr/>
    </dgm:pt>
    <dgm:pt modelId="{812B64D6-3C7F-4784-92EA-0537E500558C}" type="pres">
      <dgm:prSet presAssocID="{A75A85B4-2B0C-47E6-BBE4-40B25793A42C}" presName="childText" presStyleLbl="conFgAcc1" presStyleIdx="0" presStyleCnt="4">
        <dgm:presLayoutVars>
          <dgm:bulletEnabled val="1"/>
        </dgm:presLayoutVars>
      </dgm:prSet>
      <dgm:spPr/>
    </dgm:pt>
    <dgm:pt modelId="{D745B49C-8648-4EB9-98C8-1A4851B31D61}" type="pres">
      <dgm:prSet presAssocID="{033B56D1-441E-4840-A5A3-AD5156675A43}" presName="spaceBetweenRectangles" presStyleCnt="0"/>
      <dgm:spPr/>
    </dgm:pt>
    <dgm:pt modelId="{4BB6CBE0-B509-4C6E-810E-9EA393F6EF6F}" type="pres">
      <dgm:prSet presAssocID="{B460D143-5127-4A21-B610-40E097AF870D}" presName="parentLin" presStyleCnt="0"/>
      <dgm:spPr/>
    </dgm:pt>
    <dgm:pt modelId="{04A66124-9D99-48E8-88D1-B5A9AF9E7351}" type="pres">
      <dgm:prSet presAssocID="{B460D143-5127-4A21-B610-40E097AF870D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81384FA4-F2BE-4017-87FF-B85AFA6C842C}" type="pres">
      <dgm:prSet presAssocID="{B460D143-5127-4A21-B610-40E097AF870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19A779-83C3-41FF-A8A3-797706646ED7}" type="pres">
      <dgm:prSet presAssocID="{B460D143-5127-4A21-B610-40E097AF870D}" presName="negativeSpace" presStyleCnt="0"/>
      <dgm:spPr/>
    </dgm:pt>
    <dgm:pt modelId="{BBB22EE8-43ED-4AA9-AA1A-6A9BC9210A15}" type="pres">
      <dgm:prSet presAssocID="{B460D143-5127-4A21-B610-40E097AF870D}" presName="childText" presStyleLbl="conFgAcc1" presStyleIdx="1" presStyleCnt="4">
        <dgm:presLayoutVars>
          <dgm:bulletEnabled val="1"/>
        </dgm:presLayoutVars>
      </dgm:prSet>
      <dgm:spPr/>
    </dgm:pt>
    <dgm:pt modelId="{36A59628-2CD7-4C61-BF41-CB84CD8EC1F5}" type="pres">
      <dgm:prSet presAssocID="{2A955DBC-3B02-48A5-B1BA-309361CB63DE}" presName="spaceBetweenRectangles" presStyleCnt="0"/>
      <dgm:spPr/>
    </dgm:pt>
    <dgm:pt modelId="{76469C50-B25D-40D9-B399-2673B9539C70}" type="pres">
      <dgm:prSet presAssocID="{2CC326EF-C5F9-44BC-B20F-3B260DFF8881}" presName="parentLin" presStyleCnt="0"/>
      <dgm:spPr/>
    </dgm:pt>
    <dgm:pt modelId="{D160E88D-0BEA-4286-B785-4CA3FA06000F}" type="pres">
      <dgm:prSet presAssocID="{2CC326EF-C5F9-44BC-B20F-3B260DFF8881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D4145101-2F10-4658-BD26-3AD2D1179030}" type="pres">
      <dgm:prSet presAssocID="{2CC326EF-C5F9-44BC-B20F-3B260DFF888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2E8AE9-3824-48DF-A242-99E771821831}" type="pres">
      <dgm:prSet presAssocID="{2CC326EF-C5F9-44BC-B20F-3B260DFF8881}" presName="negativeSpace" presStyleCnt="0"/>
      <dgm:spPr/>
    </dgm:pt>
    <dgm:pt modelId="{788E44A8-5414-4CA9-8F21-3FB34EF3C883}" type="pres">
      <dgm:prSet presAssocID="{2CC326EF-C5F9-44BC-B20F-3B260DFF8881}" presName="childText" presStyleLbl="conFgAcc1" presStyleIdx="2" presStyleCnt="4">
        <dgm:presLayoutVars>
          <dgm:bulletEnabled val="1"/>
        </dgm:presLayoutVars>
      </dgm:prSet>
      <dgm:spPr/>
    </dgm:pt>
    <dgm:pt modelId="{57E0BF3C-D16D-4DD0-BABD-1F2EFC618ACB}" type="pres">
      <dgm:prSet presAssocID="{D937ED3A-74B3-405C-85CE-EACEAF25516A}" presName="spaceBetweenRectangles" presStyleCnt="0"/>
      <dgm:spPr/>
    </dgm:pt>
    <dgm:pt modelId="{A8275E5A-0578-4911-ADC3-C9B2E5A56C02}" type="pres">
      <dgm:prSet presAssocID="{B68DD4E5-B92D-4800-9EB8-F06147A79D09}" presName="parentLin" presStyleCnt="0"/>
      <dgm:spPr/>
    </dgm:pt>
    <dgm:pt modelId="{9EA89589-A9BE-494B-A1FE-C18D5D7BA249}" type="pres">
      <dgm:prSet presAssocID="{B68DD4E5-B92D-4800-9EB8-F06147A79D09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B177119A-A864-47E0-9238-3B8569100903}" type="pres">
      <dgm:prSet presAssocID="{B68DD4E5-B92D-4800-9EB8-F06147A79D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A8E062-45B9-4D1D-B53C-87F7D1630F1B}" type="pres">
      <dgm:prSet presAssocID="{B68DD4E5-B92D-4800-9EB8-F06147A79D09}" presName="negativeSpace" presStyleCnt="0"/>
      <dgm:spPr/>
    </dgm:pt>
    <dgm:pt modelId="{D632469E-71E1-470E-AC86-8DC39B6CEF31}" type="pres">
      <dgm:prSet presAssocID="{B68DD4E5-B92D-4800-9EB8-F06147A79D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315C27-3F08-4BE6-9D2A-B95CBFC82C03}" type="presOf" srcId="{B68DD4E5-B92D-4800-9EB8-F06147A79D09}" destId="{9EA89589-A9BE-494B-A1FE-C18D5D7BA249}" srcOrd="0" destOrd="0" presId="urn:microsoft.com/office/officeart/2005/8/layout/list1"/>
    <dgm:cxn modelId="{B14316A3-6D37-4DB1-BAEF-408E46CB1569}" type="presOf" srcId="{B460D143-5127-4A21-B610-40E097AF870D}" destId="{04A66124-9D99-48E8-88D1-B5A9AF9E7351}" srcOrd="0" destOrd="0" presId="urn:microsoft.com/office/officeart/2005/8/layout/list1"/>
    <dgm:cxn modelId="{6A241414-C496-4E59-A974-592568AA2977}" type="presOf" srcId="{DC39D8F7-2B2A-4757-A139-B05E3F082270}" destId="{A1ADAD8B-652E-4720-BF98-E5FC7276659C}" srcOrd="0" destOrd="0" presId="urn:microsoft.com/office/officeart/2005/8/layout/list1"/>
    <dgm:cxn modelId="{1B991F3D-F567-4801-8842-22942C810EA3}" type="presOf" srcId="{B68DD4E5-B92D-4800-9EB8-F06147A79D09}" destId="{B177119A-A864-47E0-9238-3B8569100903}" srcOrd="1" destOrd="0" presId="urn:microsoft.com/office/officeart/2005/8/layout/list1"/>
    <dgm:cxn modelId="{403466AC-A8A7-4918-9CE5-DDC97A903DB0}" type="presOf" srcId="{A75A85B4-2B0C-47E6-BBE4-40B25793A42C}" destId="{09AE5C77-605C-4D96-AD25-A0028F28A32C}" srcOrd="0" destOrd="0" presId="urn:microsoft.com/office/officeart/2005/8/layout/list1"/>
    <dgm:cxn modelId="{D6FA2499-EF30-4EA7-9E03-E5218CFBC26B}" srcId="{DC39D8F7-2B2A-4757-A139-B05E3F082270}" destId="{B68DD4E5-B92D-4800-9EB8-F06147A79D09}" srcOrd="3" destOrd="0" parTransId="{9A72F5B4-3E0A-4FB3-B4B8-0B834FDC7C48}" sibTransId="{3569D0B3-95EE-4892-AC8E-6CE510BEED6A}"/>
    <dgm:cxn modelId="{AC16F244-A03E-4B1B-9506-C07CD27A5148}" type="presOf" srcId="{B460D143-5127-4A21-B610-40E097AF870D}" destId="{81384FA4-F2BE-4017-87FF-B85AFA6C842C}" srcOrd="1" destOrd="0" presId="urn:microsoft.com/office/officeart/2005/8/layout/list1"/>
    <dgm:cxn modelId="{DC436D32-06B6-448A-9AA6-1657A092CE9C}" type="presOf" srcId="{A75A85B4-2B0C-47E6-BBE4-40B25793A42C}" destId="{8039DEE5-1C96-4331-AA17-9E5F664924D4}" srcOrd="1" destOrd="0" presId="urn:microsoft.com/office/officeart/2005/8/layout/list1"/>
    <dgm:cxn modelId="{68625573-E4AE-42AE-B652-FA5138B2820C}" srcId="{DC39D8F7-2B2A-4757-A139-B05E3F082270}" destId="{A75A85B4-2B0C-47E6-BBE4-40B25793A42C}" srcOrd="0" destOrd="0" parTransId="{3C5B0C09-980B-45B7-B267-59F3B323F249}" sibTransId="{033B56D1-441E-4840-A5A3-AD5156675A43}"/>
    <dgm:cxn modelId="{0AF99C70-0E21-450E-A326-9B3F152A6712}" type="presOf" srcId="{2CC326EF-C5F9-44BC-B20F-3B260DFF8881}" destId="{D160E88D-0BEA-4286-B785-4CA3FA06000F}" srcOrd="0" destOrd="0" presId="urn:microsoft.com/office/officeart/2005/8/layout/list1"/>
    <dgm:cxn modelId="{67180937-9733-4E4B-B94F-A68CF5EF4818}" type="presOf" srcId="{2CC326EF-C5F9-44BC-B20F-3B260DFF8881}" destId="{D4145101-2F10-4658-BD26-3AD2D1179030}" srcOrd="1" destOrd="0" presId="urn:microsoft.com/office/officeart/2005/8/layout/list1"/>
    <dgm:cxn modelId="{5640F9F1-6A09-4991-850B-C37934A20F59}" srcId="{DC39D8F7-2B2A-4757-A139-B05E3F082270}" destId="{2CC326EF-C5F9-44BC-B20F-3B260DFF8881}" srcOrd="2" destOrd="0" parTransId="{A28BB53E-F021-426B-A81C-4E5083AEF5D9}" sibTransId="{D937ED3A-74B3-405C-85CE-EACEAF25516A}"/>
    <dgm:cxn modelId="{845DB059-3F50-4AEA-8A00-444C7C9CD07F}" srcId="{DC39D8F7-2B2A-4757-A139-B05E3F082270}" destId="{B460D143-5127-4A21-B610-40E097AF870D}" srcOrd="1" destOrd="0" parTransId="{42821C6B-8E28-4317-B279-2DAFC54F9BFC}" sibTransId="{2A955DBC-3B02-48A5-B1BA-309361CB63DE}"/>
    <dgm:cxn modelId="{723E1DA4-B582-40E8-9BE4-5B4022017362}" type="presParOf" srcId="{A1ADAD8B-652E-4720-BF98-E5FC7276659C}" destId="{C103DAF1-18EA-48EA-BBB0-1E22C4BA600F}" srcOrd="0" destOrd="0" presId="urn:microsoft.com/office/officeart/2005/8/layout/list1"/>
    <dgm:cxn modelId="{4E0D4B59-F6D4-4F6B-947C-1933CD8DB24C}" type="presParOf" srcId="{C103DAF1-18EA-48EA-BBB0-1E22C4BA600F}" destId="{09AE5C77-605C-4D96-AD25-A0028F28A32C}" srcOrd="0" destOrd="0" presId="urn:microsoft.com/office/officeart/2005/8/layout/list1"/>
    <dgm:cxn modelId="{1ED73B2D-F4CD-4604-8B75-C87BA6286280}" type="presParOf" srcId="{C103DAF1-18EA-48EA-BBB0-1E22C4BA600F}" destId="{8039DEE5-1C96-4331-AA17-9E5F664924D4}" srcOrd="1" destOrd="0" presId="urn:microsoft.com/office/officeart/2005/8/layout/list1"/>
    <dgm:cxn modelId="{9C921757-E874-4695-A393-B3AB72CE0E19}" type="presParOf" srcId="{A1ADAD8B-652E-4720-BF98-E5FC7276659C}" destId="{CC5AAA3D-CF96-480D-97E1-F1A869740169}" srcOrd="1" destOrd="0" presId="urn:microsoft.com/office/officeart/2005/8/layout/list1"/>
    <dgm:cxn modelId="{033A28EF-B507-49A6-9C6F-A0C01B061931}" type="presParOf" srcId="{A1ADAD8B-652E-4720-BF98-E5FC7276659C}" destId="{812B64D6-3C7F-4784-92EA-0537E500558C}" srcOrd="2" destOrd="0" presId="urn:microsoft.com/office/officeart/2005/8/layout/list1"/>
    <dgm:cxn modelId="{986C23B3-BE28-40F7-B32E-5E44451E274E}" type="presParOf" srcId="{A1ADAD8B-652E-4720-BF98-E5FC7276659C}" destId="{D745B49C-8648-4EB9-98C8-1A4851B31D61}" srcOrd="3" destOrd="0" presId="urn:microsoft.com/office/officeart/2005/8/layout/list1"/>
    <dgm:cxn modelId="{928074FB-8E24-4836-AB1B-0950D2AF0A3E}" type="presParOf" srcId="{A1ADAD8B-652E-4720-BF98-E5FC7276659C}" destId="{4BB6CBE0-B509-4C6E-810E-9EA393F6EF6F}" srcOrd="4" destOrd="0" presId="urn:microsoft.com/office/officeart/2005/8/layout/list1"/>
    <dgm:cxn modelId="{2C499BA9-64B0-448A-8B1A-20D2B33ED418}" type="presParOf" srcId="{4BB6CBE0-B509-4C6E-810E-9EA393F6EF6F}" destId="{04A66124-9D99-48E8-88D1-B5A9AF9E7351}" srcOrd="0" destOrd="0" presId="urn:microsoft.com/office/officeart/2005/8/layout/list1"/>
    <dgm:cxn modelId="{FADE602C-07CC-45E8-BC17-9B5D1A5B37D5}" type="presParOf" srcId="{4BB6CBE0-B509-4C6E-810E-9EA393F6EF6F}" destId="{81384FA4-F2BE-4017-87FF-B85AFA6C842C}" srcOrd="1" destOrd="0" presId="urn:microsoft.com/office/officeart/2005/8/layout/list1"/>
    <dgm:cxn modelId="{D48D6828-5BB3-4B84-8E39-1A65D3AADB85}" type="presParOf" srcId="{A1ADAD8B-652E-4720-BF98-E5FC7276659C}" destId="{EA19A779-83C3-41FF-A8A3-797706646ED7}" srcOrd="5" destOrd="0" presId="urn:microsoft.com/office/officeart/2005/8/layout/list1"/>
    <dgm:cxn modelId="{3C6C9DF3-110E-4106-9BDA-9DEE44E2EDC3}" type="presParOf" srcId="{A1ADAD8B-652E-4720-BF98-E5FC7276659C}" destId="{BBB22EE8-43ED-4AA9-AA1A-6A9BC9210A15}" srcOrd="6" destOrd="0" presId="urn:microsoft.com/office/officeart/2005/8/layout/list1"/>
    <dgm:cxn modelId="{32F2AED4-844B-4B88-A4CC-B34FDEA1F206}" type="presParOf" srcId="{A1ADAD8B-652E-4720-BF98-E5FC7276659C}" destId="{36A59628-2CD7-4C61-BF41-CB84CD8EC1F5}" srcOrd="7" destOrd="0" presId="urn:microsoft.com/office/officeart/2005/8/layout/list1"/>
    <dgm:cxn modelId="{07505302-9498-4084-859B-972479908F39}" type="presParOf" srcId="{A1ADAD8B-652E-4720-BF98-E5FC7276659C}" destId="{76469C50-B25D-40D9-B399-2673B9539C70}" srcOrd="8" destOrd="0" presId="urn:microsoft.com/office/officeart/2005/8/layout/list1"/>
    <dgm:cxn modelId="{44D38A6A-945B-4FBC-9090-7D624C5F983F}" type="presParOf" srcId="{76469C50-B25D-40D9-B399-2673B9539C70}" destId="{D160E88D-0BEA-4286-B785-4CA3FA06000F}" srcOrd="0" destOrd="0" presId="urn:microsoft.com/office/officeart/2005/8/layout/list1"/>
    <dgm:cxn modelId="{9E5CBF80-BFFA-4AB1-BE4C-828D6F15D932}" type="presParOf" srcId="{76469C50-B25D-40D9-B399-2673B9539C70}" destId="{D4145101-2F10-4658-BD26-3AD2D1179030}" srcOrd="1" destOrd="0" presId="urn:microsoft.com/office/officeart/2005/8/layout/list1"/>
    <dgm:cxn modelId="{C87FF349-3962-4568-9149-EDCFBFDA5324}" type="presParOf" srcId="{A1ADAD8B-652E-4720-BF98-E5FC7276659C}" destId="{352E8AE9-3824-48DF-A242-99E771821831}" srcOrd="9" destOrd="0" presId="urn:microsoft.com/office/officeart/2005/8/layout/list1"/>
    <dgm:cxn modelId="{97FF3990-968E-4827-B3F4-83A207CC7697}" type="presParOf" srcId="{A1ADAD8B-652E-4720-BF98-E5FC7276659C}" destId="{788E44A8-5414-4CA9-8F21-3FB34EF3C883}" srcOrd="10" destOrd="0" presId="urn:microsoft.com/office/officeart/2005/8/layout/list1"/>
    <dgm:cxn modelId="{352EB836-F12B-402E-B7BC-628F461484B7}" type="presParOf" srcId="{A1ADAD8B-652E-4720-BF98-E5FC7276659C}" destId="{57E0BF3C-D16D-4DD0-BABD-1F2EFC618ACB}" srcOrd="11" destOrd="0" presId="urn:microsoft.com/office/officeart/2005/8/layout/list1"/>
    <dgm:cxn modelId="{638C83B0-130A-4C8D-BBD9-28CA57BE5CDE}" type="presParOf" srcId="{A1ADAD8B-652E-4720-BF98-E5FC7276659C}" destId="{A8275E5A-0578-4911-ADC3-C9B2E5A56C02}" srcOrd="12" destOrd="0" presId="urn:microsoft.com/office/officeart/2005/8/layout/list1"/>
    <dgm:cxn modelId="{048B2EEA-9CB1-4B24-99BD-12BE56768AD9}" type="presParOf" srcId="{A8275E5A-0578-4911-ADC3-C9B2E5A56C02}" destId="{9EA89589-A9BE-494B-A1FE-C18D5D7BA249}" srcOrd="0" destOrd="0" presId="urn:microsoft.com/office/officeart/2005/8/layout/list1"/>
    <dgm:cxn modelId="{B407934F-F5E8-4C3C-A544-466865EAACD5}" type="presParOf" srcId="{A8275E5A-0578-4911-ADC3-C9B2E5A56C02}" destId="{B177119A-A864-47E0-9238-3B8569100903}" srcOrd="1" destOrd="0" presId="urn:microsoft.com/office/officeart/2005/8/layout/list1"/>
    <dgm:cxn modelId="{7EB959E6-E65B-4B1A-AA1B-960C01A8D825}" type="presParOf" srcId="{A1ADAD8B-652E-4720-BF98-E5FC7276659C}" destId="{5FA8E062-45B9-4D1D-B53C-87F7D1630F1B}" srcOrd="13" destOrd="0" presId="urn:microsoft.com/office/officeart/2005/8/layout/list1"/>
    <dgm:cxn modelId="{2328501A-EE85-4C05-A486-CC023E0017EA}" type="presParOf" srcId="{A1ADAD8B-652E-4720-BF98-E5FC7276659C}" destId="{D632469E-71E1-470E-AC86-8DC39B6CEF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7726A3-9382-4167-BBC0-8474416B6AF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5FF84A70-6A84-4E52-BBFE-F97B2242C2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/>
            <a:t>Ateş</a:t>
          </a:r>
          <a:endParaRPr lang="en-US"/>
        </a:p>
      </dgm:t>
    </dgm:pt>
    <dgm:pt modelId="{6793932C-A14E-46E8-9F09-69388A7F27E3}" type="parTrans" cxnId="{8216E41B-E8DE-44BA-A144-67E7266F278F}">
      <dgm:prSet/>
      <dgm:spPr/>
      <dgm:t>
        <a:bodyPr/>
        <a:lstStyle/>
        <a:p>
          <a:endParaRPr lang="en-US"/>
        </a:p>
      </dgm:t>
    </dgm:pt>
    <dgm:pt modelId="{03702D3E-FC00-4951-9AC7-57C92978CEE0}" type="sibTrans" cxnId="{8216E41B-E8DE-44BA-A144-67E7266F278F}">
      <dgm:prSet/>
      <dgm:spPr/>
      <dgm:t>
        <a:bodyPr/>
        <a:lstStyle/>
        <a:p>
          <a:endParaRPr lang="en-US"/>
        </a:p>
      </dgm:t>
    </dgm:pt>
    <dgm:pt modelId="{9E812500-E38C-486C-AB97-FB50EFCD7F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tr-TR" dirty="0"/>
            <a:t>Kilo Kaybı / </a:t>
          </a:r>
          <a:r>
            <a:rPr lang="tr-TR" dirty="0" smtClean="0"/>
            <a:t>Halsizlik/İştahsızlık</a:t>
          </a:r>
          <a:endParaRPr lang="en-US" dirty="0"/>
        </a:p>
      </dgm:t>
    </dgm:pt>
    <dgm:pt modelId="{0F188E07-D960-4863-94E6-A80CBE6017A1}" type="parTrans" cxnId="{96FA624D-A523-4D97-B157-B0B7A7170B9C}">
      <dgm:prSet/>
      <dgm:spPr/>
      <dgm:t>
        <a:bodyPr/>
        <a:lstStyle/>
        <a:p>
          <a:endParaRPr lang="en-US"/>
        </a:p>
      </dgm:t>
    </dgm:pt>
    <dgm:pt modelId="{F710D8A8-D591-4733-BD97-262DB7EE4222}" type="sibTrans" cxnId="{96FA624D-A523-4D97-B157-B0B7A7170B9C}">
      <dgm:prSet/>
      <dgm:spPr/>
      <dgm:t>
        <a:bodyPr/>
        <a:lstStyle/>
        <a:p>
          <a:endParaRPr lang="en-US"/>
        </a:p>
      </dgm:t>
    </dgm:pt>
    <dgm:pt modelId="{7CD01B58-48DD-4E80-876B-30656AD8EE01}" type="pres">
      <dgm:prSet presAssocID="{FA7726A3-9382-4167-BBC0-8474416B6AF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96011B-FC82-467E-A6C6-B56BE2E64628}" type="pres">
      <dgm:prSet presAssocID="{5FF84A70-6A84-4E52-BBFE-F97B2242C2FA}" presName="compNode" presStyleCnt="0"/>
      <dgm:spPr/>
    </dgm:pt>
    <dgm:pt modelId="{B85EA702-D3C2-4558-88BD-2BAC3CFF3994}" type="pres">
      <dgm:prSet presAssocID="{5FF84A70-6A84-4E52-BBFE-F97B2242C2FA}" presName="iconBgRect" presStyleLbl="bgShp" presStyleIdx="0" presStyleCnt="2"/>
      <dgm:spPr/>
    </dgm:pt>
    <dgm:pt modelId="{D24EE23B-032C-42C1-81B9-9A80322A4F4F}" type="pres">
      <dgm:prSet presAssocID="{5FF84A70-6A84-4E52-BBFE-F97B2242C2F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C78D415E-A231-4854-B8E4-52F814EF9CB6}" type="pres">
      <dgm:prSet presAssocID="{5FF84A70-6A84-4E52-BBFE-F97B2242C2FA}" presName="spaceRect" presStyleCnt="0"/>
      <dgm:spPr/>
    </dgm:pt>
    <dgm:pt modelId="{602C94F6-2E08-4D90-95CE-69F7B35FFCD6}" type="pres">
      <dgm:prSet presAssocID="{5FF84A70-6A84-4E52-BBFE-F97B2242C2FA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263C01B-62B6-43CB-B40B-6130020D1D0C}" type="pres">
      <dgm:prSet presAssocID="{03702D3E-FC00-4951-9AC7-57C92978CEE0}" presName="sibTrans" presStyleCnt="0"/>
      <dgm:spPr/>
    </dgm:pt>
    <dgm:pt modelId="{9BC6F4EE-FE5F-444F-ACA7-F4A3718A77B2}" type="pres">
      <dgm:prSet presAssocID="{9E812500-E38C-486C-AB97-FB50EFCD7F01}" presName="compNode" presStyleCnt="0"/>
      <dgm:spPr/>
    </dgm:pt>
    <dgm:pt modelId="{8D4C7DE7-9F1B-4881-8DF9-D6B390A7083B}" type="pres">
      <dgm:prSet presAssocID="{9E812500-E38C-486C-AB97-FB50EFCD7F01}" presName="iconBgRect" presStyleLbl="bgShp" presStyleIdx="1" presStyleCnt="2"/>
      <dgm:spPr/>
    </dgm:pt>
    <dgm:pt modelId="{E07CD328-EFAC-48AA-838C-B7AD92A6AD72}" type="pres">
      <dgm:prSet presAssocID="{9E812500-E38C-486C-AB97-FB50EFCD7F0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"/>
        </a:ext>
      </dgm:extLst>
    </dgm:pt>
    <dgm:pt modelId="{032F9874-7D65-4E7F-80D2-5D9FA928B9AE}" type="pres">
      <dgm:prSet presAssocID="{9E812500-E38C-486C-AB97-FB50EFCD7F01}" presName="spaceRect" presStyleCnt="0"/>
      <dgm:spPr/>
    </dgm:pt>
    <dgm:pt modelId="{9D7BE2C7-327A-4BD1-A7A9-191DEAA503CE}" type="pres">
      <dgm:prSet presAssocID="{9E812500-E38C-486C-AB97-FB50EFCD7F01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BBAF577-18A7-40CF-A87A-368474CC6645}" type="presOf" srcId="{9E812500-E38C-486C-AB97-FB50EFCD7F01}" destId="{9D7BE2C7-327A-4BD1-A7A9-191DEAA503CE}" srcOrd="0" destOrd="0" presId="urn:microsoft.com/office/officeart/2018/5/layout/IconCircleLabelList"/>
    <dgm:cxn modelId="{06453446-05F1-4429-B00A-AEDD7323DC36}" type="presOf" srcId="{5FF84A70-6A84-4E52-BBFE-F97B2242C2FA}" destId="{602C94F6-2E08-4D90-95CE-69F7B35FFCD6}" srcOrd="0" destOrd="0" presId="urn:microsoft.com/office/officeart/2018/5/layout/IconCircleLabelList"/>
    <dgm:cxn modelId="{8216E41B-E8DE-44BA-A144-67E7266F278F}" srcId="{FA7726A3-9382-4167-BBC0-8474416B6AF6}" destId="{5FF84A70-6A84-4E52-BBFE-F97B2242C2FA}" srcOrd="0" destOrd="0" parTransId="{6793932C-A14E-46E8-9F09-69388A7F27E3}" sibTransId="{03702D3E-FC00-4951-9AC7-57C92978CEE0}"/>
    <dgm:cxn modelId="{E92A82E1-2D62-4F92-94EA-D9CB846355BA}" type="presOf" srcId="{FA7726A3-9382-4167-BBC0-8474416B6AF6}" destId="{7CD01B58-48DD-4E80-876B-30656AD8EE01}" srcOrd="0" destOrd="0" presId="urn:microsoft.com/office/officeart/2018/5/layout/IconCircleLabelList"/>
    <dgm:cxn modelId="{96FA624D-A523-4D97-B157-B0B7A7170B9C}" srcId="{FA7726A3-9382-4167-BBC0-8474416B6AF6}" destId="{9E812500-E38C-486C-AB97-FB50EFCD7F01}" srcOrd="1" destOrd="0" parTransId="{0F188E07-D960-4863-94E6-A80CBE6017A1}" sibTransId="{F710D8A8-D591-4733-BD97-262DB7EE4222}"/>
    <dgm:cxn modelId="{24BEAFE8-656B-484F-A87A-B4A90C389F88}" type="presParOf" srcId="{7CD01B58-48DD-4E80-876B-30656AD8EE01}" destId="{5396011B-FC82-467E-A6C6-B56BE2E64628}" srcOrd="0" destOrd="0" presId="urn:microsoft.com/office/officeart/2018/5/layout/IconCircleLabelList"/>
    <dgm:cxn modelId="{7BFD37B1-5941-4FA0-A2EC-DFEA2FF002B9}" type="presParOf" srcId="{5396011B-FC82-467E-A6C6-B56BE2E64628}" destId="{B85EA702-D3C2-4558-88BD-2BAC3CFF3994}" srcOrd="0" destOrd="0" presId="urn:microsoft.com/office/officeart/2018/5/layout/IconCircleLabelList"/>
    <dgm:cxn modelId="{063AEDB2-913E-4825-9775-E2A40E8416EE}" type="presParOf" srcId="{5396011B-FC82-467E-A6C6-B56BE2E64628}" destId="{D24EE23B-032C-42C1-81B9-9A80322A4F4F}" srcOrd="1" destOrd="0" presId="urn:microsoft.com/office/officeart/2018/5/layout/IconCircleLabelList"/>
    <dgm:cxn modelId="{09E4FEFC-7AD0-49FA-A10F-DBEC18B9D08C}" type="presParOf" srcId="{5396011B-FC82-467E-A6C6-B56BE2E64628}" destId="{C78D415E-A231-4854-B8E4-52F814EF9CB6}" srcOrd="2" destOrd="0" presId="urn:microsoft.com/office/officeart/2018/5/layout/IconCircleLabelList"/>
    <dgm:cxn modelId="{79237535-F407-4FC7-85A2-EA394475D20C}" type="presParOf" srcId="{5396011B-FC82-467E-A6C6-B56BE2E64628}" destId="{602C94F6-2E08-4D90-95CE-69F7B35FFCD6}" srcOrd="3" destOrd="0" presId="urn:microsoft.com/office/officeart/2018/5/layout/IconCircleLabelList"/>
    <dgm:cxn modelId="{5DEB1C3B-6077-478F-B3C8-56520379D303}" type="presParOf" srcId="{7CD01B58-48DD-4E80-876B-30656AD8EE01}" destId="{9263C01B-62B6-43CB-B40B-6130020D1D0C}" srcOrd="1" destOrd="0" presId="urn:microsoft.com/office/officeart/2018/5/layout/IconCircleLabelList"/>
    <dgm:cxn modelId="{8CA792A1-D431-4FDC-9F36-D127664B526B}" type="presParOf" srcId="{7CD01B58-48DD-4E80-876B-30656AD8EE01}" destId="{9BC6F4EE-FE5F-444F-ACA7-F4A3718A77B2}" srcOrd="2" destOrd="0" presId="urn:microsoft.com/office/officeart/2018/5/layout/IconCircleLabelList"/>
    <dgm:cxn modelId="{8069ABF2-A566-43AF-BF0C-97A576B8CFAB}" type="presParOf" srcId="{9BC6F4EE-FE5F-444F-ACA7-F4A3718A77B2}" destId="{8D4C7DE7-9F1B-4881-8DF9-D6B390A7083B}" srcOrd="0" destOrd="0" presId="urn:microsoft.com/office/officeart/2018/5/layout/IconCircleLabelList"/>
    <dgm:cxn modelId="{F81EC088-704C-4025-A34C-8AB0987C9E15}" type="presParOf" srcId="{9BC6F4EE-FE5F-444F-ACA7-F4A3718A77B2}" destId="{E07CD328-EFAC-48AA-838C-B7AD92A6AD72}" srcOrd="1" destOrd="0" presId="urn:microsoft.com/office/officeart/2018/5/layout/IconCircleLabelList"/>
    <dgm:cxn modelId="{C60AB05D-82D3-4209-8248-64A9FA50F70E}" type="presParOf" srcId="{9BC6F4EE-FE5F-444F-ACA7-F4A3718A77B2}" destId="{032F9874-7D65-4E7F-80D2-5D9FA928B9AE}" srcOrd="2" destOrd="0" presId="urn:microsoft.com/office/officeart/2018/5/layout/IconCircleLabelList"/>
    <dgm:cxn modelId="{701F5718-A27A-42D5-A5CC-60167535B024}" type="presParOf" srcId="{9BC6F4EE-FE5F-444F-ACA7-F4A3718A77B2}" destId="{9D7BE2C7-327A-4BD1-A7A9-191DEAA503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95B684E-53D6-43FA-AD6B-7FF8A0BA90B6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9F53E52-F274-4225-A732-975C33AFE060}">
      <dgm:prSet phldrT="[Metin]" phldr="0"/>
      <dgm:spPr/>
      <dgm:t>
        <a:bodyPr/>
        <a:lstStyle/>
        <a:p>
          <a:pPr algn="ctr" rtl="0"/>
          <a:r>
            <a:rPr lang="tr-TR" b="1" dirty="0">
              <a:latin typeface="Avenir Next LT Pro"/>
            </a:rPr>
            <a:t>Sistemik</a:t>
          </a:r>
          <a:r>
            <a:rPr lang="tr-TR" b="1" i="0" u="none" strike="noStrike" cap="none" baseline="0" noProof="0" dirty="0">
              <a:latin typeface="Avenir Next LT Pro"/>
            </a:rPr>
            <a:t> JİA</a:t>
          </a:r>
          <a:endParaRPr lang="tr-TR" b="1" dirty="0"/>
        </a:p>
      </dgm:t>
    </dgm:pt>
    <dgm:pt modelId="{D29BDAA6-94E3-4AFA-B24E-9037C099E9CE}" type="parTrans" cxnId="{81D93A53-C3CC-40A2-B829-425A923E6FE1}">
      <dgm:prSet/>
      <dgm:spPr/>
      <dgm:t>
        <a:bodyPr/>
        <a:lstStyle/>
        <a:p>
          <a:pPr algn="ctr"/>
          <a:endParaRPr lang="tr-TR"/>
        </a:p>
      </dgm:t>
    </dgm:pt>
    <dgm:pt modelId="{8910E761-7D88-44EA-84A9-23D0C25B0A23}" type="sibTrans" cxnId="{81D93A53-C3CC-40A2-B829-425A923E6FE1}">
      <dgm:prSet/>
      <dgm:spPr/>
      <dgm:t>
        <a:bodyPr/>
        <a:lstStyle/>
        <a:p>
          <a:pPr algn="ctr"/>
          <a:endParaRPr lang="tr-TR"/>
        </a:p>
      </dgm:t>
    </dgm:pt>
    <dgm:pt modelId="{BBE55F17-B5BC-41A7-B95D-A01A99160957}">
      <dgm:prSet phldrT="[Metin]"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Günde 1-2 pik ateş</a:t>
          </a:r>
          <a:endParaRPr lang="tr-TR"/>
        </a:p>
      </dgm:t>
    </dgm:pt>
    <dgm:pt modelId="{C54AEFE3-79BF-4256-867B-6E3B5064F9FD}" type="parTrans" cxnId="{B45F9309-1BA5-4174-8925-EF033D1E7BE7}">
      <dgm:prSet/>
      <dgm:spPr/>
      <dgm:t>
        <a:bodyPr/>
        <a:lstStyle/>
        <a:p>
          <a:pPr algn="ctr"/>
          <a:endParaRPr lang="tr-TR"/>
        </a:p>
      </dgm:t>
    </dgm:pt>
    <dgm:pt modelId="{27CD8694-EC7A-450B-A912-D643B72E39CC}" type="sibTrans" cxnId="{B45F9309-1BA5-4174-8925-EF033D1E7BE7}">
      <dgm:prSet/>
      <dgm:spPr/>
      <dgm:t>
        <a:bodyPr/>
        <a:lstStyle/>
        <a:p>
          <a:pPr algn="ctr"/>
          <a:endParaRPr lang="tr-TR"/>
        </a:p>
      </dgm:t>
    </dgm:pt>
    <dgm:pt modelId="{4E63D6BE-F7C1-4DDB-94D3-0981ABA1EA37}">
      <dgm:prSet phldrT="[Metin]" phldr="0"/>
      <dgm:spPr/>
      <dgm:t>
        <a:bodyPr/>
        <a:lstStyle/>
        <a:p>
          <a:pPr algn="ctr" rtl="0"/>
          <a:r>
            <a:rPr lang="tr-TR" b="1" dirty="0">
              <a:latin typeface="Avenir Next LT Pro"/>
            </a:rPr>
            <a:t>Uzamış Ateş</a:t>
          </a:r>
          <a:endParaRPr lang="tr-TR" b="1" dirty="0"/>
        </a:p>
      </dgm:t>
    </dgm:pt>
    <dgm:pt modelId="{287AF27A-6094-44A6-86B4-DBFBCD9AE775}" type="parTrans" cxnId="{7A4E0CB7-D660-4763-8523-C6D2C95CE1C2}">
      <dgm:prSet/>
      <dgm:spPr/>
      <dgm:t>
        <a:bodyPr/>
        <a:lstStyle/>
        <a:p>
          <a:pPr algn="ctr"/>
          <a:endParaRPr lang="tr-TR"/>
        </a:p>
      </dgm:t>
    </dgm:pt>
    <dgm:pt modelId="{919A731F-AE2E-4BA2-B3D7-6991FA8D633B}" type="sibTrans" cxnId="{7A4E0CB7-D660-4763-8523-C6D2C95CE1C2}">
      <dgm:prSet/>
      <dgm:spPr/>
      <dgm:t>
        <a:bodyPr/>
        <a:lstStyle/>
        <a:p>
          <a:pPr algn="ctr"/>
          <a:endParaRPr lang="tr-TR"/>
        </a:p>
      </dgm:t>
    </dgm:pt>
    <dgm:pt modelId="{D23EE4BF-50CB-4F69-8059-1B3D6F0F416A}">
      <dgm:prSet phldrT="[Metin]" phldr="0"/>
      <dgm:spPr/>
      <dgm:t>
        <a:bodyPr/>
        <a:lstStyle/>
        <a:p>
          <a:pPr algn="ctr"/>
          <a:r>
            <a:rPr lang="tr-TR">
              <a:latin typeface="Avenir Next LT Pro"/>
            </a:rPr>
            <a:t>Enfeksiyon</a:t>
          </a:r>
          <a:endParaRPr lang="tr-TR"/>
        </a:p>
      </dgm:t>
    </dgm:pt>
    <dgm:pt modelId="{C47343D5-DD73-4033-A861-A7150D06D90B}" type="parTrans" cxnId="{63E7129B-C4A8-4D98-B3D9-30BFF07F1A92}">
      <dgm:prSet/>
      <dgm:spPr/>
      <dgm:t>
        <a:bodyPr/>
        <a:lstStyle/>
        <a:p>
          <a:pPr algn="ctr"/>
          <a:endParaRPr lang="tr-TR"/>
        </a:p>
      </dgm:t>
    </dgm:pt>
    <dgm:pt modelId="{8F51BE50-0912-49C3-8AF6-06266E00C661}" type="sibTrans" cxnId="{63E7129B-C4A8-4D98-B3D9-30BFF07F1A92}">
      <dgm:prSet/>
      <dgm:spPr/>
      <dgm:t>
        <a:bodyPr/>
        <a:lstStyle/>
        <a:p>
          <a:pPr algn="ctr"/>
          <a:endParaRPr lang="tr-TR"/>
        </a:p>
      </dgm:t>
    </dgm:pt>
    <dgm:pt modelId="{EACEB6F8-B880-4A58-9EE3-372F988CFB2E}">
      <dgm:prSet phldrT="[Metin]" phldr="0"/>
      <dgm:spPr/>
      <dgm:t>
        <a:bodyPr/>
        <a:lstStyle/>
        <a:p>
          <a:pPr algn="ctr" rtl="0"/>
          <a:r>
            <a:rPr lang="tr-TR" b="1" dirty="0">
              <a:latin typeface="Avenir Next LT Pro"/>
            </a:rPr>
            <a:t>Periyodik Ateş</a:t>
          </a:r>
          <a:endParaRPr lang="tr-TR" b="1" dirty="0"/>
        </a:p>
      </dgm:t>
    </dgm:pt>
    <dgm:pt modelId="{433EC2FC-A20B-4815-B638-3112C45B1465}" type="parTrans" cxnId="{5C4DF181-5879-4D2F-B8E5-A92D18DD8CBB}">
      <dgm:prSet/>
      <dgm:spPr/>
      <dgm:t>
        <a:bodyPr/>
        <a:lstStyle/>
        <a:p>
          <a:pPr algn="ctr"/>
          <a:endParaRPr lang="tr-TR"/>
        </a:p>
      </dgm:t>
    </dgm:pt>
    <dgm:pt modelId="{6745EC41-983A-4B71-8BEB-436849E9C47B}" type="sibTrans" cxnId="{5C4DF181-5879-4D2F-B8E5-A92D18DD8CBB}">
      <dgm:prSet/>
      <dgm:spPr/>
      <dgm:t>
        <a:bodyPr/>
        <a:lstStyle/>
        <a:p>
          <a:pPr algn="ctr"/>
          <a:endParaRPr lang="tr-TR"/>
        </a:p>
      </dgm:t>
    </dgm:pt>
    <dgm:pt modelId="{BFCFD02C-1E0A-4449-9412-CB90C692A88E}">
      <dgm:prSet phldrT="[Metin]" phldr="0"/>
      <dgm:spPr/>
      <dgm:t>
        <a:bodyPr/>
        <a:lstStyle/>
        <a:p>
          <a:pPr algn="ctr"/>
          <a:r>
            <a:rPr lang="tr-TR" dirty="0">
              <a:latin typeface="Avenir Next LT Pro"/>
            </a:rPr>
            <a:t>FMF</a:t>
          </a:r>
          <a:endParaRPr lang="tr-TR" dirty="0"/>
        </a:p>
      </dgm:t>
    </dgm:pt>
    <dgm:pt modelId="{3F274B72-3677-44B2-B58D-E7DFAFCD717A}" type="parTrans" cxnId="{4F0AC079-6F77-4604-8542-FEDA29277B4A}">
      <dgm:prSet/>
      <dgm:spPr/>
      <dgm:t>
        <a:bodyPr/>
        <a:lstStyle/>
        <a:p>
          <a:pPr algn="ctr"/>
          <a:endParaRPr lang="tr-TR"/>
        </a:p>
      </dgm:t>
    </dgm:pt>
    <dgm:pt modelId="{BA7FC720-501D-4CC5-B836-372F67B7AF1D}" type="sibTrans" cxnId="{4F0AC079-6F77-4604-8542-FEDA29277B4A}">
      <dgm:prSet/>
      <dgm:spPr/>
      <dgm:t>
        <a:bodyPr/>
        <a:lstStyle/>
        <a:p>
          <a:pPr algn="ctr"/>
          <a:endParaRPr lang="tr-TR"/>
        </a:p>
      </dgm:t>
    </dgm:pt>
    <dgm:pt modelId="{67438157-89E0-4DA7-ADF3-C40799AA3F35}">
      <dgm:prSet phldr="0"/>
      <dgm:spPr/>
      <dgm:t>
        <a:bodyPr/>
        <a:lstStyle/>
        <a:p>
          <a:pPr algn="ctr" rtl="0"/>
          <a:r>
            <a:rPr lang="tr-TR" dirty="0" err="1">
              <a:latin typeface="Avenir Next LT Pro"/>
            </a:rPr>
            <a:t>Kawasaki</a:t>
          </a:r>
          <a:endParaRPr lang="tr-TR" dirty="0">
            <a:latin typeface="Avenir Next LT Pro"/>
          </a:endParaRPr>
        </a:p>
      </dgm:t>
    </dgm:pt>
    <dgm:pt modelId="{365DA1D4-33AB-4FE5-AA48-6A7D3E1FCC68}" type="parTrans" cxnId="{7C3E81C4-0B9D-49DE-9469-14EFB96940D0}">
      <dgm:prSet/>
      <dgm:spPr/>
      <dgm:t>
        <a:bodyPr/>
        <a:lstStyle/>
        <a:p>
          <a:pPr algn="ctr"/>
          <a:endParaRPr lang="tr-TR"/>
        </a:p>
      </dgm:t>
    </dgm:pt>
    <dgm:pt modelId="{207268CC-AA55-43ED-821C-6CF8B64DF224}" type="sibTrans" cxnId="{7C3E81C4-0B9D-49DE-9469-14EFB96940D0}">
      <dgm:prSet/>
      <dgm:spPr/>
      <dgm:t>
        <a:bodyPr/>
        <a:lstStyle/>
        <a:p>
          <a:pPr algn="ctr"/>
          <a:endParaRPr lang="tr-TR"/>
        </a:p>
      </dgm:t>
    </dgm:pt>
    <dgm:pt modelId="{45584BAF-6F9C-4532-880E-E80B0880C52B}">
      <dgm:prSet phldr="0"/>
      <dgm:spPr/>
      <dgm:t>
        <a:bodyPr/>
        <a:lstStyle/>
        <a:p>
          <a:pPr algn="ctr" rtl="0"/>
          <a:r>
            <a:rPr lang="tr-TR" dirty="0">
              <a:latin typeface="Avenir Next LT Pro"/>
            </a:rPr>
            <a:t>Diğer </a:t>
          </a:r>
          <a:r>
            <a:rPr lang="tr-TR" dirty="0" err="1">
              <a:latin typeface="Avenir Next LT Pro"/>
            </a:rPr>
            <a:t>Otoinflamatuar</a:t>
          </a:r>
          <a:r>
            <a:rPr lang="tr-TR" dirty="0">
              <a:latin typeface="Avenir Next LT Pro"/>
            </a:rPr>
            <a:t> </a:t>
          </a:r>
          <a:r>
            <a:rPr lang="tr-TR" dirty="0" err="1">
              <a:latin typeface="Avenir Next LT Pro"/>
            </a:rPr>
            <a:t>Hast</a:t>
          </a:r>
          <a:r>
            <a:rPr lang="tr-TR" dirty="0">
              <a:latin typeface="Avenir Next LT Pro"/>
            </a:rPr>
            <a:t>.</a:t>
          </a:r>
        </a:p>
      </dgm:t>
    </dgm:pt>
    <dgm:pt modelId="{44511132-0BCB-494A-8E57-211F54D72B1B}" type="parTrans" cxnId="{9D849FC1-B968-4A70-BE56-3411407E20F5}">
      <dgm:prSet/>
      <dgm:spPr/>
      <dgm:t>
        <a:bodyPr/>
        <a:lstStyle/>
        <a:p>
          <a:pPr algn="ctr"/>
          <a:endParaRPr lang="tr-TR"/>
        </a:p>
      </dgm:t>
    </dgm:pt>
    <dgm:pt modelId="{1E224657-F9EC-4103-A42A-ACE4BA36277D}" type="sibTrans" cxnId="{9D849FC1-B968-4A70-BE56-3411407E20F5}">
      <dgm:prSet/>
      <dgm:spPr/>
      <dgm:t>
        <a:bodyPr/>
        <a:lstStyle/>
        <a:p>
          <a:pPr algn="ctr"/>
          <a:endParaRPr lang="tr-TR"/>
        </a:p>
      </dgm:t>
    </dgm:pt>
    <dgm:pt modelId="{05CCA000-64DF-49F0-ACC8-1D591349BFB1}">
      <dgm:prSet phldr="0"/>
      <dgm:spPr/>
      <dgm:t>
        <a:bodyPr/>
        <a:lstStyle/>
        <a:p>
          <a:pPr algn="ctr" rtl="0"/>
          <a:r>
            <a:rPr lang="tr-TR" b="1" dirty="0" err="1">
              <a:latin typeface="Avenir Next LT Pro"/>
            </a:rPr>
            <a:t>Romatolojik</a:t>
          </a:r>
          <a:r>
            <a:rPr lang="tr-TR" b="1" dirty="0">
              <a:latin typeface="Avenir Next LT Pro"/>
            </a:rPr>
            <a:t> </a:t>
          </a:r>
          <a:r>
            <a:rPr lang="tr-TR" b="1" dirty="0" err="1">
              <a:latin typeface="Avenir Next LT Pro"/>
            </a:rPr>
            <a:t>Hast</a:t>
          </a:r>
          <a:endParaRPr lang="tr-TR" dirty="0">
            <a:latin typeface="Avenir Next LT Pro"/>
          </a:endParaRPr>
        </a:p>
      </dgm:t>
    </dgm:pt>
    <dgm:pt modelId="{7D2D8BB0-BAF9-4097-8845-814DFD6317E1}" type="parTrans" cxnId="{DD63551C-A98E-4097-BE28-B216840C1F28}">
      <dgm:prSet/>
      <dgm:spPr/>
      <dgm:t>
        <a:bodyPr/>
        <a:lstStyle/>
        <a:p>
          <a:pPr algn="ctr"/>
          <a:endParaRPr lang="tr-TR"/>
        </a:p>
      </dgm:t>
    </dgm:pt>
    <dgm:pt modelId="{00DC1D8A-DA38-4543-A9AE-0564D0F29078}" type="sibTrans" cxnId="{DD63551C-A98E-4097-BE28-B216840C1F28}">
      <dgm:prSet/>
      <dgm:spPr/>
      <dgm:t>
        <a:bodyPr/>
        <a:lstStyle/>
        <a:p>
          <a:pPr algn="ctr"/>
          <a:endParaRPr lang="tr-TR"/>
        </a:p>
      </dgm:t>
    </dgm:pt>
    <dgm:pt modelId="{A6502836-4C10-4742-983F-CC92BAD00E35}">
      <dgm:prSet phldr="0"/>
      <dgm:spPr/>
      <dgm:t>
        <a:bodyPr/>
        <a:lstStyle/>
        <a:p>
          <a:pPr algn="ctr" rtl="0"/>
          <a:r>
            <a:rPr lang="tr-TR" dirty="0">
              <a:latin typeface="Avenir Next LT Pro"/>
            </a:rPr>
            <a:t>Uzun süren</a:t>
          </a:r>
        </a:p>
      </dgm:t>
    </dgm:pt>
    <dgm:pt modelId="{0D807722-163C-4CFA-8C1B-AC8DEB43FEAA}" type="parTrans" cxnId="{C036318A-FB41-4AE1-97D5-374DB4C966E5}">
      <dgm:prSet/>
      <dgm:spPr/>
      <dgm:t>
        <a:bodyPr/>
        <a:lstStyle/>
        <a:p>
          <a:pPr algn="ctr"/>
          <a:endParaRPr lang="tr-TR"/>
        </a:p>
      </dgm:t>
    </dgm:pt>
    <dgm:pt modelId="{CB365D6B-D0DB-419D-8441-5D1294E570A2}" type="sibTrans" cxnId="{C036318A-FB41-4AE1-97D5-374DB4C966E5}">
      <dgm:prSet/>
      <dgm:spPr/>
      <dgm:t>
        <a:bodyPr/>
        <a:lstStyle/>
        <a:p>
          <a:pPr algn="ctr"/>
          <a:endParaRPr lang="tr-TR"/>
        </a:p>
      </dgm:t>
    </dgm:pt>
    <dgm:pt modelId="{987B3E3A-0BCB-4270-9EA4-74DCCA4D26E1}">
      <dgm:prSet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SLE</a:t>
          </a:r>
        </a:p>
      </dgm:t>
    </dgm:pt>
    <dgm:pt modelId="{CC3F5C17-2D5D-4584-A85C-C9DADB0C098E}" type="parTrans" cxnId="{E2613D8B-9D45-4157-82B4-CC2F1F8F0FD5}">
      <dgm:prSet/>
      <dgm:spPr/>
      <dgm:t>
        <a:bodyPr/>
        <a:lstStyle/>
        <a:p>
          <a:pPr algn="ctr"/>
          <a:endParaRPr lang="tr-TR"/>
        </a:p>
      </dgm:t>
    </dgm:pt>
    <dgm:pt modelId="{50825510-2CDA-4DE1-A713-E70D2F13D96A}" type="sibTrans" cxnId="{E2613D8B-9D45-4157-82B4-CC2F1F8F0FD5}">
      <dgm:prSet/>
      <dgm:spPr/>
      <dgm:t>
        <a:bodyPr/>
        <a:lstStyle/>
        <a:p>
          <a:pPr algn="ctr"/>
          <a:endParaRPr lang="tr-TR"/>
        </a:p>
      </dgm:t>
    </dgm:pt>
    <dgm:pt modelId="{F8EA888B-2A31-4753-A54C-70B7E6EA91C1}">
      <dgm:prSet phldr="0"/>
      <dgm:spPr/>
      <dgm:t>
        <a:bodyPr/>
        <a:lstStyle/>
        <a:p>
          <a:pPr algn="ctr" rtl="0"/>
          <a:r>
            <a:rPr lang="tr-TR" dirty="0">
              <a:latin typeface="Avenir Next LT Pro"/>
            </a:rPr>
            <a:t>Serum </a:t>
          </a:r>
          <a:r>
            <a:rPr lang="tr-TR" dirty="0" err="1">
              <a:latin typeface="Avenir Next LT Pro"/>
            </a:rPr>
            <a:t>Hast</a:t>
          </a:r>
          <a:r>
            <a:rPr lang="tr-TR" dirty="0">
              <a:latin typeface="Avenir Next LT Pro"/>
            </a:rPr>
            <a:t>.</a:t>
          </a:r>
        </a:p>
      </dgm:t>
    </dgm:pt>
    <dgm:pt modelId="{43643BE9-3724-4A4F-95A4-F9391FA2B039}" type="parTrans" cxnId="{6773FB23-C319-47BC-BA1A-0D9FE592C04B}">
      <dgm:prSet/>
      <dgm:spPr/>
      <dgm:t>
        <a:bodyPr/>
        <a:lstStyle/>
        <a:p>
          <a:pPr algn="ctr"/>
          <a:endParaRPr lang="tr-TR"/>
        </a:p>
      </dgm:t>
    </dgm:pt>
    <dgm:pt modelId="{02D75E96-0505-42F8-AEC4-50B24EC1B12B}" type="sibTrans" cxnId="{6773FB23-C319-47BC-BA1A-0D9FE592C04B}">
      <dgm:prSet/>
      <dgm:spPr/>
      <dgm:t>
        <a:bodyPr/>
        <a:lstStyle/>
        <a:p>
          <a:pPr algn="ctr"/>
          <a:endParaRPr lang="tr-TR"/>
        </a:p>
      </dgm:t>
    </dgm:pt>
    <dgm:pt modelId="{7947896A-E096-43D1-895F-CAEF49B08C6E}">
      <dgm:prSet phldr="0"/>
      <dgm:spPr/>
      <dgm:t>
        <a:bodyPr/>
        <a:lstStyle/>
        <a:p>
          <a:pPr algn="ctr"/>
          <a:r>
            <a:rPr lang="tr-TR" dirty="0" err="1">
              <a:latin typeface="Avenir Next LT Pro"/>
            </a:rPr>
            <a:t>Sarkoidoz</a:t>
          </a:r>
          <a:endParaRPr lang="tr-TR" dirty="0">
            <a:latin typeface="Avenir Next LT Pro"/>
          </a:endParaRPr>
        </a:p>
      </dgm:t>
    </dgm:pt>
    <dgm:pt modelId="{58E532DE-4034-4936-95DD-280E22982991}" type="parTrans" cxnId="{9A1A5D9D-7755-4487-A6B5-8D3357760DC2}">
      <dgm:prSet/>
      <dgm:spPr/>
      <dgm:t>
        <a:bodyPr/>
        <a:lstStyle/>
        <a:p>
          <a:pPr algn="ctr"/>
          <a:endParaRPr lang="tr-TR"/>
        </a:p>
      </dgm:t>
    </dgm:pt>
    <dgm:pt modelId="{DEDA5CC2-FD3C-4759-9FB3-CF2F4916848B}" type="sibTrans" cxnId="{9A1A5D9D-7755-4487-A6B5-8D3357760DC2}">
      <dgm:prSet/>
      <dgm:spPr/>
      <dgm:t>
        <a:bodyPr/>
        <a:lstStyle/>
        <a:p>
          <a:pPr algn="ctr"/>
          <a:endParaRPr lang="tr-TR"/>
        </a:p>
      </dgm:t>
    </dgm:pt>
    <dgm:pt modelId="{1A7B1E21-46A9-437F-9D70-5DCEEE23DA55}">
      <dgm:prSet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İBH</a:t>
          </a:r>
        </a:p>
      </dgm:t>
    </dgm:pt>
    <dgm:pt modelId="{7888A551-5D5B-465D-8F92-9F2827904EFA}" type="parTrans" cxnId="{4D35AD9D-81F5-415D-802C-DE731AA7E1C6}">
      <dgm:prSet/>
      <dgm:spPr/>
      <dgm:t>
        <a:bodyPr/>
        <a:lstStyle/>
        <a:p>
          <a:pPr algn="ctr"/>
          <a:endParaRPr lang="tr-TR"/>
        </a:p>
      </dgm:t>
    </dgm:pt>
    <dgm:pt modelId="{5F47B95F-F916-4C9E-9A02-4D695CAAEF47}" type="sibTrans" cxnId="{4D35AD9D-81F5-415D-802C-DE731AA7E1C6}">
      <dgm:prSet/>
      <dgm:spPr/>
      <dgm:t>
        <a:bodyPr/>
        <a:lstStyle/>
        <a:p>
          <a:pPr algn="ctr"/>
          <a:endParaRPr lang="tr-TR"/>
        </a:p>
      </dgm:t>
    </dgm:pt>
    <dgm:pt modelId="{1003E644-B0F1-492F-8896-691F196AB0E3}" type="pres">
      <dgm:prSet presAssocID="{D95B684E-53D6-43FA-AD6B-7FF8A0BA90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DAE33DA-D1CA-49FA-A477-B9CCE04720F8}" type="pres">
      <dgm:prSet presAssocID="{19F53E52-F274-4225-A732-975C33AFE060}" presName="node" presStyleLbl="node1" presStyleIdx="0" presStyleCnt="4" custScaleX="81362" custScaleY="50870" custLinFactNeighborX="23963" custLinFactNeighborY="-119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9DF6C6-2A45-49CC-8B8B-61249479B0A6}" type="pres">
      <dgm:prSet presAssocID="{8910E761-7D88-44EA-84A9-23D0C25B0A23}" presName="sibTrans" presStyleCnt="0"/>
      <dgm:spPr/>
    </dgm:pt>
    <dgm:pt modelId="{323E1CBB-1C61-4ACD-90BF-45B4E5C641B5}" type="pres">
      <dgm:prSet presAssocID="{4E63D6BE-F7C1-4DDB-94D3-0981ABA1EA37}" presName="node" presStyleLbl="node1" presStyleIdx="1" presStyleCnt="4" custScaleY="49657" custLinFactNeighborX="7989" custLinFactNeighborY="-50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9D00BB-2E9D-481D-8BB7-C75951DE6943}" type="pres">
      <dgm:prSet presAssocID="{919A731F-AE2E-4BA2-B3D7-6991FA8D633B}" presName="sibTrans" presStyleCnt="0"/>
      <dgm:spPr/>
    </dgm:pt>
    <dgm:pt modelId="{42055DB8-7BFC-4F3F-B7CE-D71FF8FD9013}" type="pres">
      <dgm:prSet presAssocID="{EACEB6F8-B880-4A58-9EE3-372F988CFB2E}" presName="node" presStyleLbl="node1" presStyleIdx="2" presStyleCnt="4" custScaleY="439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98CF72-EF37-4678-8ED3-240F0123C8CE}" type="pres">
      <dgm:prSet presAssocID="{6745EC41-983A-4B71-8BEB-436849E9C47B}" presName="sibTrans" presStyleCnt="0"/>
      <dgm:spPr/>
    </dgm:pt>
    <dgm:pt modelId="{748DE2A8-C8C0-4867-B119-03AA46C557FD}" type="pres">
      <dgm:prSet presAssocID="{05CCA000-64DF-49F0-ACC8-1D591349BFB1}" presName="node" presStyleLbl="node1" presStyleIdx="3" presStyleCnt="4" custScaleY="593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D93A53-C3CC-40A2-B829-425A923E6FE1}" srcId="{D95B684E-53D6-43FA-AD6B-7FF8A0BA90B6}" destId="{19F53E52-F274-4225-A732-975C33AFE060}" srcOrd="0" destOrd="0" parTransId="{D29BDAA6-94E3-4AFA-B24E-9037C099E9CE}" sibTransId="{8910E761-7D88-44EA-84A9-23D0C25B0A23}"/>
    <dgm:cxn modelId="{7B90BCC4-B6B1-4898-8870-5AB2E80E6F7B}" type="presOf" srcId="{67438157-89E0-4DA7-ADF3-C40799AA3F35}" destId="{323E1CBB-1C61-4ACD-90BF-45B4E5C641B5}" srcOrd="0" destOrd="1" presId="urn:microsoft.com/office/officeart/2005/8/layout/hList6"/>
    <dgm:cxn modelId="{C86C2A02-AE4A-4936-BEB7-0419A6FCF054}" type="presOf" srcId="{BFCFD02C-1E0A-4449-9412-CB90C692A88E}" destId="{42055DB8-7BFC-4F3F-B7CE-D71FF8FD9013}" srcOrd="0" destOrd="1" presId="urn:microsoft.com/office/officeart/2005/8/layout/hList6"/>
    <dgm:cxn modelId="{F7F60300-390B-4179-98FB-99D472109DB7}" type="presOf" srcId="{7947896A-E096-43D1-895F-CAEF49B08C6E}" destId="{748DE2A8-C8C0-4867-B119-03AA46C557FD}" srcOrd="0" destOrd="4" presId="urn:microsoft.com/office/officeart/2005/8/layout/hList6"/>
    <dgm:cxn modelId="{6773FB23-C319-47BC-BA1A-0D9FE592C04B}" srcId="{05CCA000-64DF-49F0-ACC8-1D591349BFB1}" destId="{F8EA888B-2A31-4753-A54C-70B7E6EA91C1}" srcOrd="1" destOrd="0" parTransId="{43643BE9-3724-4A4F-95A4-F9391FA2B039}" sibTransId="{02D75E96-0505-42F8-AEC4-50B24EC1B12B}"/>
    <dgm:cxn modelId="{7FAE61B8-631E-4FAF-B963-D0310F551DA6}" type="presOf" srcId="{19F53E52-F274-4225-A732-975C33AFE060}" destId="{ADAE33DA-D1CA-49FA-A477-B9CCE04720F8}" srcOrd="0" destOrd="0" presId="urn:microsoft.com/office/officeart/2005/8/layout/hList6"/>
    <dgm:cxn modelId="{5AE590BE-BB51-4FE5-94CE-ADC41F1205F7}" type="presOf" srcId="{05CCA000-64DF-49F0-ACC8-1D591349BFB1}" destId="{748DE2A8-C8C0-4867-B119-03AA46C557FD}" srcOrd="0" destOrd="0" presId="urn:microsoft.com/office/officeart/2005/8/layout/hList6"/>
    <dgm:cxn modelId="{AD97B97F-CEE7-4665-B8D0-0BDF54ACDCD6}" type="presOf" srcId="{D23EE4BF-50CB-4F69-8059-1B3D6F0F416A}" destId="{323E1CBB-1C61-4ACD-90BF-45B4E5C641B5}" srcOrd="0" destOrd="2" presId="urn:microsoft.com/office/officeart/2005/8/layout/hList6"/>
    <dgm:cxn modelId="{63E7129B-C4A8-4D98-B3D9-30BFF07F1A92}" srcId="{4E63D6BE-F7C1-4DDB-94D3-0981ABA1EA37}" destId="{D23EE4BF-50CB-4F69-8059-1B3D6F0F416A}" srcOrd="1" destOrd="0" parTransId="{C47343D5-DD73-4033-A861-A7150D06D90B}" sibTransId="{8F51BE50-0912-49C3-8AF6-06266E00C661}"/>
    <dgm:cxn modelId="{EE24EABB-0D21-4ABE-BF28-1763B00C269E}" type="presOf" srcId="{A6502836-4C10-4742-983F-CC92BAD00E35}" destId="{ADAE33DA-D1CA-49FA-A477-B9CCE04720F8}" srcOrd="0" destOrd="1" presId="urn:microsoft.com/office/officeart/2005/8/layout/hList6"/>
    <dgm:cxn modelId="{4F7175A2-87A4-4927-928C-A1EB5FBDEAF7}" type="presOf" srcId="{F8EA888B-2A31-4753-A54C-70B7E6EA91C1}" destId="{748DE2A8-C8C0-4867-B119-03AA46C557FD}" srcOrd="0" destOrd="2" presId="urn:microsoft.com/office/officeart/2005/8/layout/hList6"/>
    <dgm:cxn modelId="{C1467669-482F-47D7-8EFA-CDC4C1B8FEB1}" type="presOf" srcId="{1A7B1E21-46A9-437F-9D70-5DCEEE23DA55}" destId="{748DE2A8-C8C0-4867-B119-03AA46C557FD}" srcOrd="0" destOrd="3" presId="urn:microsoft.com/office/officeart/2005/8/layout/hList6"/>
    <dgm:cxn modelId="{53398727-6209-4CD6-A801-737F38333FED}" type="presOf" srcId="{EACEB6F8-B880-4A58-9EE3-372F988CFB2E}" destId="{42055DB8-7BFC-4F3F-B7CE-D71FF8FD9013}" srcOrd="0" destOrd="0" presId="urn:microsoft.com/office/officeart/2005/8/layout/hList6"/>
    <dgm:cxn modelId="{4F0AC079-6F77-4604-8542-FEDA29277B4A}" srcId="{EACEB6F8-B880-4A58-9EE3-372F988CFB2E}" destId="{BFCFD02C-1E0A-4449-9412-CB90C692A88E}" srcOrd="0" destOrd="0" parTransId="{3F274B72-3677-44B2-B58D-E7DFAFCD717A}" sibTransId="{BA7FC720-501D-4CC5-B836-372F67B7AF1D}"/>
    <dgm:cxn modelId="{FBF94F8D-955D-42F5-B73F-35071356F5AC}" type="presOf" srcId="{45584BAF-6F9C-4532-880E-E80B0880C52B}" destId="{42055DB8-7BFC-4F3F-B7CE-D71FF8FD9013}" srcOrd="0" destOrd="2" presId="urn:microsoft.com/office/officeart/2005/8/layout/hList6"/>
    <dgm:cxn modelId="{4D35AD9D-81F5-415D-802C-DE731AA7E1C6}" srcId="{05CCA000-64DF-49F0-ACC8-1D591349BFB1}" destId="{1A7B1E21-46A9-437F-9D70-5DCEEE23DA55}" srcOrd="2" destOrd="0" parTransId="{7888A551-5D5B-465D-8F92-9F2827904EFA}" sibTransId="{5F47B95F-F916-4C9E-9A02-4D695CAAEF47}"/>
    <dgm:cxn modelId="{B45F9309-1BA5-4174-8925-EF033D1E7BE7}" srcId="{19F53E52-F274-4225-A732-975C33AFE060}" destId="{BBE55F17-B5BC-41A7-B95D-A01A99160957}" srcOrd="1" destOrd="0" parTransId="{C54AEFE3-79BF-4256-867B-6E3B5064F9FD}" sibTransId="{27CD8694-EC7A-450B-A912-D643B72E39CC}"/>
    <dgm:cxn modelId="{7A4E0CB7-D660-4763-8523-C6D2C95CE1C2}" srcId="{D95B684E-53D6-43FA-AD6B-7FF8A0BA90B6}" destId="{4E63D6BE-F7C1-4DDB-94D3-0981ABA1EA37}" srcOrd="1" destOrd="0" parTransId="{287AF27A-6094-44A6-86B4-DBFBCD9AE775}" sibTransId="{919A731F-AE2E-4BA2-B3D7-6991FA8D633B}"/>
    <dgm:cxn modelId="{DD63551C-A98E-4097-BE28-B216840C1F28}" srcId="{D95B684E-53D6-43FA-AD6B-7FF8A0BA90B6}" destId="{05CCA000-64DF-49F0-ACC8-1D591349BFB1}" srcOrd="3" destOrd="0" parTransId="{7D2D8BB0-BAF9-4097-8845-814DFD6317E1}" sibTransId="{00DC1D8A-DA38-4543-A9AE-0564D0F29078}"/>
    <dgm:cxn modelId="{9A1A5D9D-7755-4487-A6B5-8D3357760DC2}" srcId="{05CCA000-64DF-49F0-ACC8-1D591349BFB1}" destId="{7947896A-E096-43D1-895F-CAEF49B08C6E}" srcOrd="3" destOrd="0" parTransId="{58E532DE-4034-4936-95DD-280E22982991}" sibTransId="{DEDA5CC2-FD3C-4759-9FB3-CF2F4916848B}"/>
    <dgm:cxn modelId="{5C4DF181-5879-4D2F-B8E5-A92D18DD8CBB}" srcId="{D95B684E-53D6-43FA-AD6B-7FF8A0BA90B6}" destId="{EACEB6F8-B880-4A58-9EE3-372F988CFB2E}" srcOrd="2" destOrd="0" parTransId="{433EC2FC-A20B-4815-B638-3112C45B1465}" sibTransId="{6745EC41-983A-4B71-8BEB-436849E9C47B}"/>
    <dgm:cxn modelId="{3F05C610-E7C2-4F2A-84E2-F530CA786A03}" type="presOf" srcId="{4E63D6BE-F7C1-4DDB-94D3-0981ABA1EA37}" destId="{323E1CBB-1C61-4ACD-90BF-45B4E5C641B5}" srcOrd="0" destOrd="0" presId="urn:microsoft.com/office/officeart/2005/8/layout/hList6"/>
    <dgm:cxn modelId="{B7406968-4F22-4081-9F0A-6FC48A8DEAD9}" type="presOf" srcId="{D95B684E-53D6-43FA-AD6B-7FF8A0BA90B6}" destId="{1003E644-B0F1-492F-8896-691F196AB0E3}" srcOrd="0" destOrd="0" presId="urn:microsoft.com/office/officeart/2005/8/layout/hList6"/>
    <dgm:cxn modelId="{9D849FC1-B968-4A70-BE56-3411407E20F5}" srcId="{EACEB6F8-B880-4A58-9EE3-372F988CFB2E}" destId="{45584BAF-6F9C-4532-880E-E80B0880C52B}" srcOrd="1" destOrd="0" parTransId="{44511132-0BCB-494A-8E57-211F54D72B1B}" sibTransId="{1E224657-F9EC-4103-A42A-ACE4BA36277D}"/>
    <dgm:cxn modelId="{C036318A-FB41-4AE1-97D5-374DB4C966E5}" srcId="{19F53E52-F274-4225-A732-975C33AFE060}" destId="{A6502836-4C10-4742-983F-CC92BAD00E35}" srcOrd="0" destOrd="0" parTransId="{0D807722-163C-4CFA-8C1B-AC8DEB43FEAA}" sibTransId="{CB365D6B-D0DB-419D-8441-5D1294E570A2}"/>
    <dgm:cxn modelId="{E2613D8B-9D45-4157-82B4-CC2F1F8F0FD5}" srcId="{05CCA000-64DF-49F0-ACC8-1D591349BFB1}" destId="{987B3E3A-0BCB-4270-9EA4-74DCCA4D26E1}" srcOrd="0" destOrd="0" parTransId="{CC3F5C17-2D5D-4584-A85C-C9DADB0C098E}" sibTransId="{50825510-2CDA-4DE1-A713-E70D2F13D96A}"/>
    <dgm:cxn modelId="{078EEFC9-4ED7-4B37-B2C5-9416A94D25D3}" type="presOf" srcId="{987B3E3A-0BCB-4270-9EA4-74DCCA4D26E1}" destId="{748DE2A8-C8C0-4867-B119-03AA46C557FD}" srcOrd="0" destOrd="1" presId="urn:microsoft.com/office/officeart/2005/8/layout/hList6"/>
    <dgm:cxn modelId="{7C3E81C4-0B9D-49DE-9469-14EFB96940D0}" srcId="{4E63D6BE-F7C1-4DDB-94D3-0981ABA1EA37}" destId="{67438157-89E0-4DA7-ADF3-C40799AA3F35}" srcOrd="0" destOrd="0" parTransId="{365DA1D4-33AB-4FE5-AA48-6A7D3E1FCC68}" sibTransId="{207268CC-AA55-43ED-821C-6CF8B64DF224}"/>
    <dgm:cxn modelId="{265C4FED-47F8-40AF-88AD-40E0AEC1F30C}" type="presOf" srcId="{BBE55F17-B5BC-41A7-B95D-A01A99160957}" destId="{ADAE33DA-D1CA-49FA-A477-B9CCE04720F8}" srcOrd="0" destOrd="2" presId="urn:microsoft.com/office/officeart/2005/8/layout/hList6"/>
    <dgm:cxn modelId="{3CFC8DD6-506F-40AE-9CD3-CD7E627CB576}" type="presParOf" srcId="{1003E644-B0F1-492F-8896-691F196AB0E3}" destId="{ADAE33DA-D1CA-49FA-A477-B9CCE04720F8}" srcOrd="0" destOrd="0" presId="urn:microsoft.com/office/officeart/2005/8/layout/hList6"/>
    <dgm:cxn modelId="{FA1174BC-FCDF-493D-BDF3-3FBB46A2C91D}" type="presParOf" srcId="{1003E644-B0F1-492F-8896-691F196AB0E3}" destId="{399DF6C6-2A45-49CC-8B8B-61249479B0A6}" srcOrd="1" destOrd="0" presId="urn:microsoft.com/office/officeart/2005/8/layout/hList6"/>
    <dgm:cxn modelId="{CE18BED3-A88F-4382-A447-DAD987DA8BC8}" type="presParOf" srcId="{1003E644-B0F1-492F-8896-691F196AB0E3}" destId="{323E1CBB-1C61-4ACD-90BF-45B4E5C641B5}" srcOrd="2" destOrd="0" presId="urn:microsoft.com/office/officeart/2005/8/layout/hList6"/>
    <dgm:cxn modelId="{7015CB1C-40FE-4E78-9D99-760CD7B12C5A}" type="presParOf" srcId="{1003E644-B0F1-492F-8896-691F196AB0E3}" destId="{AD9D00BB-2E9D-481D-8BB7-C75951DE6943}" srcOrd="3" destOrd="0" presId="urn:microsoft.com/office/officeart/2005/8/layout/hList6"/>
    <dgm:cxn modelId="{91C3C455-24EB-44EA-98DC-C320C91C8D3A}" type="presParOf" srcId="{1003E644-B0F1-492F-8896-691F196AB0E3}" destId="{42055DB8-7BFC-4F3F-B7CE-D71FF8FD9013}" srcOrd="4" destOrd="0" presId="urn:microsoft.com/office/officeart/2005/8/layout/hList6"/>
    <dgm:cxn modelId="{2AAEBCF9-A1E7-4F17-9C34-067B2463EFBC}" type="presParOf" srcId="{1003E644-B0F1-492F-8896-691F196AB0E3}" destId="{FC98CF72-EF37-4678-8ED3-240F0123C8CE}" srcOrd="5" destOrd="0" presId="urn:microsoft.com/office/officeart/2005/8/layout/hList6"/>
    <dgm:cxn modelId="{89408129-4AA0-443C-A1C4-B0DD67FDCA8B}" type="presParOf" srcId="{1003E644-B0F1-492F-8896-691F196AB0E3}" destId="{748DE2A8-C8C0-4867-B119-03AA46C557F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BA2FE66-76EC-4125-9AED-69D0923B4684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EEDD284-BE2D-4FC9-A1F1-149AAE7B7407}">
      <dgm:prSet phldrT="[Metin]" phldr="0"/>
      <dgm:spPr/>
      <dgm:t>
        <a:bodyPr/>
        <a:lstStyle/>
        <a:p>
          <a:pPr algn="ctr" rtl="0"/>
          <a:r>
            <a:rPr lang="tr-TR" b="1" dirty="0">
              <a:latin typeface="Avenir Next LT Pro"/>
            </a:rPr>
            <a:t>Ciddi</a:t>
          </a:r>
          <a:r>
            <a:rPr lang="tr-TR" b="1" i="0" u="none" strike="noStrike" cap="none" baseline="0" noProof="0" dirty="0">
              <a:latin typeface="Avenir Next LT Pro"/>
            </a:rPr>
            <a:t> Kilo Kaybı</a:t>
          </a:r>
          <a:endParaRPr lang="tr-TR" b="1" dirty="0"/>
        </a:p>
      </dgm:t>
    </dgm:pt>
    <dgm:pt modelId="{AEBA4BD8-23D8-4FFD-9245-D71C9D9CFEA5}" type="parTrans" cxnId="{4F0F97F0-91C5-451D-9872-D3B1A284135E}">
      <dgm:prSet/>
      <dgm:spPr/>
      <dgm:t>
        <a:bodyPr/>
        <a:lstStyle/>
        <a:p>
          <a:pPr algn="ctr"/>
          <a:endParaRPr lang="tr-TR"/>
        </a:p>
      </dgm:t>
    </dgm:pt>
    <dgm:pt modelId="{113D0A41-CDF2-45DA-8D83-4B9B484EBBDD}" type="sibTrans" cxnId="{4F0F97F0-91C5-451D-9872-D3B1A284135E}">
      <dgm:prSet/>
      <dgm:spPr/>
      <dgm:t>
        <a:bodyPr/>
        <a:lstStyle/>
        <a:p>
          <a:pPr algn="ctr"/>
          <a:endParaRPr lang="tr-TR"/>
        </a:p>
      </dgm:t>
    </dgm:pt>
    <dgm:pt modelId="{7E76C34D-811C-402A-B313-1EB59F505F37}">
      <dgm:prSet phldrT="[Metin]"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Sistemik JİA</a:t>
          </a:r>
          <a:endParaRPr lang="tr-TR"/>
        </a:p>
      </dgm:t>
    </dgm:pt>
    <dgm:pt modelId="{E4E6AA3C-8513-487B-BCFA-376AB3B1EC40}" type="parTrans" cxnId="{9505D097-029B-4A51-9042-F6C1F38261DA}">
      <dgm:prSet/>
      <dgm:spPr/>
      <dgm:t>
        <a:bodyPr/>
        <a:lstStyle/>
        <a:p>
          <a:pPr algn="ctr"/>
          <a:endParaRPr lang="tr-TR"/>
        </a:p>
      </dgm:t>
    </dgm:pt>
    <dgm:pt modelId="{5289C714-8E91-45ED-B7C1-0603412A7579}" type="sibTrans" cxnId="{9505D097-029B-4A51-9042-F6C1F38261DA}">
      <dgm:prSet/>
      <dgm:spPr/>
      <dgm:t>
        <a:bodyPr/>
        <a:lstStyle/>
        <a:p>
          <a:pPr algn="ctr"/>
          <a:endParaRPr lang="tr-TR"/>
        </a:p>
      </dgm:t>
    </dgm:pt>
    <dgm:pt modelId="{F26D5F90-C565-44F4-A78C-50A3898DD401}">
      <dgm:prSet phldrT="[Metin]"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Chron /</a:t>
          </a:r>
          <a:r>
            <a:rPr lang="tr-TR" err="1">
              <a:latin typeface="Avenir Next LT Pro"/>
            </a:rPr>
            <a:t>Ülseratif</a:t>
          </a:r>
          <a:r>
            <a:rPr lang="tr-TR">
              <a:latin typeface="Avenir Next LT Pro"/>
            </a:rPr>
            <a:t> Kolit ( +İshal)</a:t>
          </a:r>
          <a:endParaRPr lang="tr-TR"/>
        </a:p>
      </dgm:t>
    </dgm:pt>
    <dgm:pt modelId="{E95744E7-6E03-4954-8EFA-D1EB0B78D57E}" type="parTrans" cxnId="{CC98041F-EBDB-4170-8FF8-E68A494B4625}">
      <dgm:prSet/>
      <dgm:spPr/>
      <dgm:t>
        <a:bodyPr/>
        <a:lstStyle/>
        <a:p>
          <a:pPr algn="ctr"/>
          <a:endParaRPr lang="tr-TR"/>
        </a:p>
      </dgm:t>
    </dgm:pt>
    <dgm:pt modelId="{3EAC4EBA-3DEA-465B-8045-41B6F87E582F}" type="sibTrans" cxnId="{CC98041F-EBDB-4170-8FF8-E68A494B4625}">
      <dgm:prSet/>
      <dgm:spPr/>
      <dgm:t>
        <a:bodyPr/>
        <a:lstStyle/>
        <a:p>
          <a:pPr algn="ctr"/>
          <a:endParaRPr lang="tr-TR"/>
        </a:p>
      </dgm:t>
    </dgm:pt>
    <dgm:pt modelId="{0EAEE95D-2A57-41A4-8E0C-ACEE906DF495}">
      <dgm:prSet phldrT="[Metin]"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SLE</a:t>
          </a:r>
          <a:endParaRPr lang="tr-TR"/>
        </a:p>
      </dgm:t>
    </dgm:pt>
    <dgm:pt modelId="{C728C7BF-E61C-4DE1-8722-A1B1029AD9A6}" type="parTrans" cxnId="{76AEAC81-51A2-4916-BFE0-9155A782774B}">
      <dgm:prSet/>
      <dgm:spPr/>
      <dgm:t>
        <a:bodyPr/>
        <a:lstStyle/>
        <a:p>
          <a:pPr algn="ctr"/>
          <a:endParaRPr lang="tr-TR"/>
        </a:p>
      </dgm:t>
    </dgm:pt>
    <dgm:pt modelId="{DFD67F17-7F01-453C-9D69-FCA23BD64478}" type="sibTrans" cxnId="{76AEAC81-51A2-4916-BFE0-9155A782774B}">
      <dgm:prSet/>
      <dgm:spPr/>
      <dgm:t>
        <a:bodyPr/>
        <a:lstStyle/>
        <a:p>
          <a:pPr algn="ctr"/>
          <a:endParaRPr lang="tr-TR"/>
        </a:p>
      </dgm:t>
    </dgm:pt>
    <dgm:pt modelId="{51173A4E-15C9-4B90-AF1A-00CA221F955A}">
      <dgm:prSet phldrT="[Metin]" phldr="0"/>
      <dgm:spPr/>
      <dgm:t>
        <a:bodyPr/>
        <a:lstStyle/>
        <a:p>
          <a:pPr algn="ctr"/>
          <a:r>
            <a:rPr lang="tr-TR" err="1">
              <a:latin typeface="Avenir Next LT Pro"/>
            </a:rPr>
            <a:t>Vaskülit</a:t>
          </a:r>
          <a:endParaRPr lang="tr-TR" err="1"/>
        </a:p>
      </dgm:t>
    </dgm:pt>
    <dgm:pt modelId="{280579D5-3412-4437-BCF1-E90FF35B4034}" type="parTrans" cxnId="{15FF9DCA-72F1-4A6C-8B54-289E3AE1819F}">
      <dgm:prSet/>
      <dgm:spPr/>
      <dgm:t>
        <a:bodyPr/>
        <a:lstStyle/>
        <a:p>
          <a:pPr algn="ctr"/>
          <a:endParaRPr lang="tr-TR"/>
        </a:p>
      </dgm:t>
    </dgm:pt>
    <dgm:pt modelId="{26CED5C3-37D3-430C-9AE9-1BFF5CA30A90}" type="sibTrans" cxnId="{15FF9DCA-72F1-4A6C-8B54-289E3AE1819F}">
      <dgm:prSet/>
      <dgm:spPr/>
      <dgm:t>
        <a:bodyPr/>
        <a:lstStyle/>
        <a:p>
          <a:pPr algn="ctr"/>
          <a:endParaRPr lang="tr-TR"/>
        </a:p>
      </dgm:t>
    </dgm:pt>
    <dgm:pt modelId="{52B3FB11-0957-4671-AE87-9040FCC27A4D}">
      <dgm:prSet phldrT="[Metin]" phldr="0"/>
      <dgm:spPr/>
      <dgm:t>
        <a:bodyPr/>
        <a:lstStyle/>
        <a:p>
          <a:pPr algn="ctr"/>
          <a:r>
            <a:rPr lang="tr-TR" err="1">
              <a:latin typeface="Avenir Next LT Pro"/>
            </a:rPr>
            <a:t>Malignite</a:t>
          </a:r>
          <a:endParaRPr lang="tr-TR" err="1"/>
        </a:p>
      </dgm:t>
    </dgm:pt>
    <dgm:pt modelId="{50EDBC98-F7D0-41B1-B7EC-7319E766383C}" type="parTrans" cxnId="{881758D5-679C-48A0-8228-808B6EC030C3}">
      <dgm:prSet/>
      <dgm:spPr/>
      <dgm:t>
        <a:bodyPr/>
        <a:lstStyle/>
        <a:p>
          <a:pPr algn="ctr"/>
          <a:endParaRPr lang="tr-TR"/>
        </a:p>
      </dgm:t>
    </dgm:pt>
    <dgm:pt modelId="{C36160C5-7B48-4F65-A596-921A96BEE5DF}" type="sibTrans" cxnId="{881758D5-679C-48A0-8228-808B6EC030C3}">
      <dgm:prSet/>
      <dgm:spPr/>
      <dgm:t>
        <a:bodyPr/>
        <a:lstStyle/>
        <a:p>
          <a:pPr algn="ctr"/>
          <a:endParaRPr lang="tr-TR"/>
        </a:p>
      </dgm:t>
    </dgm:pt>
    <dgm:pt modelId="{3C275432-632A-4BEB-ABF6-90F3CCDB154A}">
      <dgm:prSet phldrT="[Metin]"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Kronik Enfeksiyon</a:t>
          </a:r>
          <a:endParaRPr lang="tr-TR"/>
        </a:p>
      </dgm:t>
    </dgm:pt>
    <dgm:pt modelId="{87B64033-DDF0-4452-AB54-C39FC37E4157}" type="parTrans" cxnId="{FF8F04E1-56CE-4174-9DE6-ED5BC02AB719}">
      <dgm:prSet/>
      <dgm:spPr/>
      <dgm:t>
        <a:bodyPr/>
        <a:lstStyle/>
        <a:p>
          <a:pPr algn="ctr"/>
          <a:endParaRPr lang="tr-TR"/>
        </a:p>
      </dgm:t>
    </dgm:pt>
    <dgm:pt modelId="{A636EECE-2767-4F27-9DE2-665B5DF3E0AC}" type="sibTrans" cxnId="{FF8F04E1-56CE-4174-9DE6-ED5BC02AB719}">
      <dgm:prSet/>
      <dgm:spPr/>
      <dgm:t>
        <a:bodyPr/>
        <a:lstStyle/>
        <a:p>
          <a:pPr algn="ctr"/>
          <a:endParaRPr lang="tr-TR"/>
        </a:p>
      </dgm:t>
    </dgm:pt>
    <dgm:pt modelId="{E47F13E1-4AB5-40F3-9718-AA59180DD481}">
      <dgm:prSet phldr="0"/>
      <dgm:spPr/>
      <dgm:t>
        <a:bodyPr/>
        <a:lstStyle/>
        <a:p>
          <a:pPr algn="ctr" rtl="0"/>
          <a:r>
            <a:rPr lang="tr-TR" b="1" dirty="0">
              <a:latin typeface="Avenir Next LT Pro"/>
            </a:rPr>
            <a:t>Halsizlik (Sistemik Hastalık)</a:t>
          </a:r>
        </a:p>
      </dgm:t>
    </dgm:pt>
    <dgm:pt modelId="{D3F20261-1F27-4F8D-AC3A-F113999FF2B6}" type="parTrans" cxnId="{6BC577C1-E5A4-4B6B-898E-F4DCF76FBC06}">
      <dgm:prSet/>
      <dgm:spPr/>
      <dgm:t>
        <a:bodyPr/>
        <a:lstStyle/>
        <a:p>
          <a:pPr algn="ctr"/>
          <a:endParaRPr lang="tr-TR"/>
        </a:p>
      </dgm:t>
    </dgm:pt>
    <dgm:pt modelId="{477E2C00-67F6-48B9-B0FA-A74428969D05}" type="sibTrans" cxnId="{6BC577C1-E5A4-4B6B-898E-F4DCF76FBC06}">
      <dgm:prSet/>
      <dgm:spPr/>
      <dgm:t>
        <a:bodyPr/>
        <a:lstStyle/>
        <a:p>
          <a:pPr algn="ctr"/>
          <a:endParaRPr lang="tr-TR"/>
        </a:p>
      </dgm:t>
    </dgm:pt>
    <dgm:pt modelId="{4CDDC838-7BFF-4530-B4A5-39887A3C066F}">
      <dgm:prSet phldr="0"/>
      <dgm:spPr/>
      <dgm:t>
        <a:bodyPr/>
        <a:lstStyle/>
        <a:p>
          <a:pPr algn="ctr" rtl="0"/>
          <a:r>
            <a:rPr lang="tr-TR" dirty="0">
              <a:latin typeface="Avenir Next LT Pro"/>
            </a:rPr>
            <a:t>JİA</a:t>
          </a:r>
        </a:p>
      </dgm:t>
    </dgm:pt>
    <dgm:pt modelId="{4A3AD943-FCC0-4CC2-AF46-5E48663088F5}" type="parTrans" cxnId="{35BB5F4A-A24D-4CF4-A652-7C770000E0B8}">
      <dgm:prSet/>
      <dgm:spPr/>
      <dgm:t>
        <a:bodyPr/>
        <a:lstStyle/>
        <a:p>
          <a:pPr algn="ctr"/>
          <a:endParaRPr lang="tr-TR"/>
        </a:p>
      </dgm:t>
    </dgm:pt>
    <dgm:pt modelId="{82B1B518-925D-4097-9BB3-40E21C51EAED}" type="sibTrans" cxnId="{35BB5F4A-A24D-4CF4-A652-7C770000E0B8}">
      <dgm:prSet/>
      <dgm:spPr/>
      <dgm:t>
        <a:bodyPr/>
        <a:lstStyle/>
        <a:p>
          <a:pPr algn="ctr"/>
          <a:endParaRPr lang="tr-TR"/>
        </a:p>
      </dgm:t>
    </dgm:pt>
    <dgm:pt modelId="{1840CBC8-F26C-46C0-9CD5-F22B7ABAE0B0}">
      <dgm:prSet phldr="0"/>
      <dgm:spPr/>
      <dgm:t>
        <a:bodyPr/>
        <a:lstStyle/>
        <a:p>
          <a:pPr algn="ctr" rtl="0"/>
          <a:r>
            <a:rPr lang="tr-TR">
              <a:latin typeface="Avenir Next LT Pro"/>
            </a:rPr>
            <a:t>Kronik Ağrı Sendromları</a:t>
          </a:r>
        </a:p>
      </dgm:t>
    </dgm:pt>
    <dgm:pt modelId="{F064FF21-779D-4D25-B890-0DF6B9FF4328}" type="parTrans" cxnId="{73CB826C-DB7A-4F4F-8286-9B33D871C2A2}">
      <dgm:prSet/>
      <dgm:spPr/>
      <dgm:t>
        <a:bodyPr/>
        <a:lstStyle/>
        <a:p>
          <a:pPr algn="ctr"/>
          <a:endParaRPr lang="tr-TR"/>
        </a:p>
      </dgm:t>
    </dgm:pt>
    <dgm:pt modelId="{31910599-7248-4B79-B142-7E0C243EDFC5}" type="sibTrans" cxnId="{73CB826C-DB7A-4F4F-8286-9B33D871C2A2}">
      <dgm:prSet/>
      <dgm:spPr/>
      <dgm:t>
        <a:bodyPr/>
        <a:lstStyle/>
        <a:p>
          <a:pPr algn="ctr"/>
          <a:endParaRPr lang="tr-TR"/>
        </a:p>
      </dgm:t>
    </dgm:pt>
    <dgm:pt modelId="{A4C18421-5E00-4179-8B9C-A535E2216E74}">
      <dgm:prSet phldr="0"/>
      <dgm:spPr/>
      <dgm:t>
        <a:bodyPr/>
        <a:lstStyle/>
        <a:p>
          <a:pPr algn="ctr"/>
          <a:r>
            <a:rPr lang="tr-TR">
              <a:latin typeface="Avenir Next LT Pro"/>
            </a:rPr>
            <a:t>ARA</a:t>
          </a:r>
        </a:p>
      </dgm:t>
    </dgm:pt>
    <dgm:pt modelId="{2CF8A6E5-07E3-4FED-8127-9A360DF0A3ED}" type="parTrans" cxnId="{A4CC05EE-777C-4926-B00B-F70FC2FA587D}">
      <dgm:prSet/>
      <dgm:spPr/>
      <dgm:t>
        <a:bodyPr/>
        <a:lstStyle/>
        <a:p>
          <a:pPr algn="ctr"/>
          <a:endParaRPr lang="tr-TR"/>
        </a:p>
      </dgm:t>
    </dgm:pt>
    <dgm:pt modelId="{BD96611D-F918-4E3E-BD73-9FD9839BC2DE}" type="sibTrans" cxnId="{A4CC05EE-777C-4926-B00B-F70FC2FA587D}">
      <dgm:prSet/>
      <dgm:spPr/>
      <dgm:t>
        <a:bodyPr/>
        <a:lstStyle/>
        <a:p>
          <a:pPr algn="ctr"/>
          <a:endParaRPr lang="tr-TR"/>
        </a:p>
      </dgm:t>
    </dgm:pt>
    <dgm:pt modelId="{D3687BFA-9679-4E8B-A9AB-1169FD9F0996}">
      <dgm:prSet phldr="0"/>
      <dgm:spPr/>
      <dgm:t>
        <a:bodyPr/>
        <a:lstStyle/>
        <a:p>
          <a:pPr algn="ctr" rtl="0"/>
          <a:r>
            <a:rPr lang="tr-TR" dirty="0">
              <a:latin typeface="Avenir Next LT Pro"/>
            </a:rPr>
            <a:t>SLE</a:t>
          </a:r>
        </a:p>
      </dgm:t>
    </dgm:pt>
    <dgm:pt modelId="{D5C0A973-E327-4EE2-AF98-F21DDB0AE355}" type="parTrans" cxnId="{7DEC8F3D-AD93-4192-BD09-8FEC23FE714B}">
      <dgm:prSet/>
      <dgm:spPr/>
      <dgm:t>
        <a:bodyPr/>
        <a:lstStyle/>
        <a:p>
          <a:pPr algn="ctr"/>
          <a:endParaRPr lang="tr-TR"/>
        </a:p>
      </dgm:t>
    </dgm:pt>
    <dgm:pt modelId="{4765EC0C-F38F-4E58-BC79-9EA84158F1F0}" type="sibTrans" cxnId="{7DEC8F3D-AD93-4192-BD09-8FEC23FE714B}">
      <dgm:prSet/>
      <dgm:spPr/>
      <dgm:t>
        <a:bodyPr/>
        <a:lstStyle/>
        <a:p>
          <a:pPr algn="ctr"/>
          <a:endParaRPr lang="tr-TR"/>
        </a:p>
      </dgm:t>
    </dgm:pt>
    <dgm:pt modelId="{DAA48684-8571-4574-94DA-C80239F1FA88}">
      <dgm:prSet phldr="0"/>
      <dgm:spPr/>
      <dgm:t>
        <a:bodyPr/>
        <a:lstStyle/>
        <a:p>
          <a:pPr algn="ctr"/>
          <a:r>
            <a:rPr lang="tr-TR">
              <a:latin typeface="Avenir Next LT Pro"/>
            </a:rPr>
            <a:t>Malignite</a:t>
          </a:r>
        </a:p>
      </dgm:t>
    </dgm:pt>
    <dgm:pt modelId="{290A773A-7A61-4BE8-9EA3-C8EF8285B0BE}" type="parTrans" cxnId="{E154C7B2-2865-440C-8749-3F35F1D84ECB}">
      <dgm:prSet/>
      <dgm:spPr/>
      <dgm:t>
        <a:bodyPr/>
        <a:lstStyle/>
        <a:p>
          <a:pPr algn="ctr"/>
          <a:endParaRPr lang="tr-TR"/>
        </a:p>
      </dgm:t>
    </dgm:pt>
    <dgm:pt modelId="{74D7E548-8951-4E8E-B735-BBFFEB9BC674}" type="sibTrans" cxnId="{E154C7B2-2865-440C-8749-3F35F1D84ECB}">
      <dgm:prSet/>
      <dgm:spPr/>
      <dgm:t>
        <a:bodyPr/>
        <a:lstStyle/>
        <a:p>
          <a:pPr algn="ctr"/>
          <a:endParaRPr lang="tr-TR"/>
        </a:p>
      </dgm:t>
    </dgm:pt>
    <dgm:pt modelId="{C933B06E-674B-4518-83A1-3CC485FFA9BB}" type="pres">
      <dgm:prSet presAssocID="{EBA2FE66-76EC-4125-9AED-69D0923B46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012A047-780F-41AD-8B4F-1A2D3E0DF9BF}" type="pres">
      <dgm:prSet presAssocID="{7EEDD284-BE2D-4FC9-A1F1-149AAE7B740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FD3CB5-4518-4CC2-BB39-7D34F3151A38}" type="pres">
      <dgm:prSet presAssocID="{113D0A41-CDF2-45DA-8D83-4B9B484EBBDD}" presName="sibTrans" presStyleCnt="0"/>
      <dgm:spPr/>
    </dgm:pt>
    <dgm:pt modelId="{CE4D1FB0-38E2-4569-AD29-1BF45A3A6D19}" type="pres">
      <dgm:prSet presAssocID="{E47F13E1-4AB5-40F3-9718-AA59180DD481}" presName="node" presStyleLbl="node1" presStyleIdx="1" presStyleCnt="2" custScaleY="795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FBDFB00-A9E8-4146-ADA0-E6051C9B40D1}" type="presOf" srcId="{A4C18421-5E00-4179-8B9C-A535E2216E74}" destId="{CE4D1FB0-38E2-4569-AD29-1BF45A3A6D19}" srcOrd="0" destOrd="3" presId="urn:microsoft.com/office/officeart/2005/8/layout/hList6"/>
    <dgm:cxn modelId="{15FF9DCA-72F1-4A6C-8B54-289E3AE1819F}" srcId="{7EEDD284-BE2D-4FC9-A1F1-149AAE7B7407}" destId="{51173A4E-15C9-4B90-AF1A-00CA221F955A}" srcOrd="3" destOrd="0" parTransId="{280579D5-3412-4437-BCF1-E90FF35B4034}" sibTransId="{26CED5C3-37D3-430C-9AE9-1BFF5CA30A90}"/>
    <dgm:cxn modelId="{061904D7-7D21-4DEB-AB0B-F77B02451D3E}" type="presOf" srcId="{4CDDC838-7BFF-4530-B4A5-39887A3C066F}" destId="{CE4D1FB0-38E2-4569-AD29-1BF45A3A6D19}" srcOrd="0" destOrd="1" presId="urn:microsoft.com/office/officeart/2005/8/layout/hList6"/>
    <dgm:cxn modelId="{35BB5F4A-A24D-4CF4-A652-7C770000E0B8}" srcId="{E47F13E1-4AB5-40F3-9718-AA59180DD481}" destId="{4CDDC838-7BFF-4530-B4A5-39887A3C066F}" srcOrd="0" destOrd="0" parTransId="{4A3AD943-FCC0-4CC2-AF46-5E48663088F5}" sibTransId="{82B1B518-925D-4097-9BB3-40E21C51EAED}"/>
    <dgm:cxn modelId="{76AEAC81-51A2-4916-BFE0-9155A782774B}" srcId="{7EEDD284-BE2D-4FC9-A1F1-149AAE7B7407}" destId="{0EAEE95D-2A57-41A4-8E0C-ACEE906DF495}" srcOrd="2" destOrd="0" parTransId="{C728C7BF-E61C-4DE1-8722-A1B1029AD9A6}" sibTransId="{DFD67F17-7F01-453C-9D69-FCA23BD64478}"/>
    <dgm:cxn modelId="{121EBF79-40B7-4EA7-8D80-B878EC88EF65}" type="presOf" srcId="{F26D5F90-C565-44F4-A78C-50A3898DD401}" destId="{4012A047-780F-41AD-8B4F-1A2D3E0DF9BF}" srcOrd="0" destOrd="2" presId="urn:microsoft.com/office/officeart/2005/8/layout/hList6"/>
    <dgm:cxn modelId="{087819D4-CE4D-4807-B683-57CEC62F7B26}" type="presOf" srcId="{51173A4E-15C9-4B90-AF1A-00CA221F955A}" destId="{4012A047-780F-41AD-8B4F-1A2D3E0DF9BF}" srcOrd="0" destOrd="4" presId="urn:microsoft.com/office/officeart/2005/8/layout/hList6"/>
    <dgm:cxn modelId="{E154C7B2-2865-440C-8749-3F35F1D84ECB}" srcId="{E47F13E1-4AB5-40F3-9718-AA59180DD481}" destId="{DAA48684-8571-4574-94DA-C80239F1FA88}" srcOrd="4" destOrd="0" parTransId="{290A773A-7A61-4BE8-9EA3-C8EF8285B0BE}" sibTransId="{74D7E548-8951-4E8E-B735-BBFFEB9BC674}"/>
    <dgm:cxn modelId="{4F0F97F0-91C5-451D-9872-D3B1A284135E}" srcId="{EBA2FE66-76EC-4125-9AED-69D0923B4684}" destId="{7EEDD284-BE2D-4FC9-A1F1-149AAE7B7407}" srcOrd="0" destOrd="0" parTransId="{AEBA4BD8-23D8-4FFD-9245-D71C9D9CFEA5}" sibTransId="{113D0A41-CDF2-45DA-8D83-4B9B484EBBDD}"/>
    <dgm:cxn modelId="{7DEC8F3D-AD93-4192-BD09-8FEC23FE714B}" srcId="{E47F13E1-4AB5-40F3-9718-AA59180DD481}" destId="{D3687BFA-9679-4E8B-A9AB-1169FD9F0996}" srcOrd="1" destOrd="0" parTransId="{D5C0A973-E327-4EE2-AF98-F21DDB0AE355}" sibTransId="{4765EC0C-F38F-4E58-BC79-9EA84158F1F0}"/>
    <dgm:cxn modelId="{CC98041F-EBDB-4170-8FF8-E68A494B4625}" srcId="{7EEDD284-BE2D-4FC9-A1F1-149AAE7B7407}" destId="{F26D5F90-C565-44F4-A78C-50A3898DD401}" srcOrd="1" destOrd="0" parTransId="{E95744E7-6E03-4954-8EFA-D1EB0B78D57E}" sibTransId="{3EAC4EBA-3DEA-465B-8045-41B6F87E582F}"/>
    <dgm:cxn modelId="{73CB826C-DB7A-4F4F-8286-9B33D871C2A2}" srcId="{E47F13E1-4AB5-40F3-9718-AA59180DD481}" destId="{1840CBC8-F26C-46C0-9CD5-F22B7ABAE0B0}" srcOrd="3" destOrd="0" parTransId="{F064FF21-779D-4D25-B890-0DF6B9FF4328}" sibTransId="{31910599-7248-4B79-B142-7E0C243EDFC5}"/>
    <dgm:cxn modelId="{227679B0-F6D1-4B6A-A923-5D8377A85B81}" type="presOf" srcId="{DAA48684-8571-4574-94DA-C80239F1FA88}" destId="{CE4D1FB0-38E2-4569-AD29-1BF45A3A6D19}" srcOrd="0" destOrd="5" presId="urn:microsoft.com/office/officeart/2005/8/layout/hList6"/>
    <dgm:cxn modelId="{CB1954C6-AF2C-4032-9443-38944E98E4A0}" type="presOf" srcId="{D3687BFA-9679-4E8B-A9AB-1169FD9F0996}" destId="{CE4D1FB0-38E2-4569-AD29-1BF45A3A6D19}" srcOrd="0" destOrd="2" presId="urn:microsoft.com/office/officeart/2005/8/layout/hList6"/>
    <dgm:cxn modelId="{78D3E196-D4F5-4420-B2AE-2E9E51F83B31}" type="presOf" srcId="{E47F13E1-4AB5-40F3-9718-AA59180DD481}" destId="{CE4D1FB0-38E2-4569-AD29-1BF45A3A6D19}" srcOrd="0" destOrd="0" presId="urn:microsoft.com/office/officeart/2005/8/layout/hList6"/>
    <dgm:cxn modelId="{1712B572-B67A-4249-81A9-5FC99145C2B1}" type="presOf" srcId="{52B3FB11-0957-4671-AE87-9040FCC27A4D}" destId="{4012A047-780F-41AD-8B4F-1A2D3E0DF9BF}" srcOrd="0" destOrd="5" presId="urn:microsoft.com/office/officeart/2005/8/layout/hList6"/>
    <dgm:cxn modelId="{881758D5-679C-48A0-8228-808B6EC030C3}" srcId="{7EEDD284-BE2D-4FC9-A1F1-149AAE7B7407}" destId="{52B3FB11-0957-4671-AE87-9040FCC27A4D}" srcOrd="4" destOrd="0" parTransId="{50EDBC98-F7D0-41B1-B7EC-7319E766383C}" sibTransId="{C36160C5-7B48-4F65-A596-921A96BEE5DF}"/>
    <dgm:cxn modelId="{480B53AC-DD8E-4D6A-8C31-8C99471AEF52}" type="presOf" srcId="{EBA2FE66-76EC-4125-9AED-69D0923B4684}" destId="{C933B06E-674B-4518-83A1-3CC485FFA9BB}" srcOrd="0" destOrd="0" presId="urn:microsoft.com/office/officeart/2005/8/layout/hList6"/>
    <dgm:cxn modelId="{2AA4F25E-0251-4590-8809-E41F5E91C72F}" type="presOf" srcId="{7E76C34D-811C-402A-B313-1EB59F505F37}" destId="{4012A047-780F-41AD-8B4F-1A2D3E0DF9BF}" srcOrd="0" destOrd="1" presId="urn:microsoft.com/office/officeart/2005/8/layout/hList6"/>
    <dgm:cxn modelId="{A4CC05EE-777C-4926-B00B-F70FC2FA587D}" srcId="{E47F13E1-4AB5-40F3-9718-AA59180DD481}" destId="{A4C18421-5E00-4179-8B9C-A535E2216E74}" srcOrd="2" destOrd="0" parTransId="{2CF8A6E5-07E3-4FED-8127-9A360DF0A3ED}" sibTransId="{BD96611D-F918-4E3E-BD73-9FD9839BC2DE}"/>
    <dgm:cxn modelId="{FF8F04E1-56CE-4174-9DE6-ED5BC02AB719}" srcId="{7EEDD284-BE2D-4FC9-A1F1-149AAE7B7407}" destId="{3C275432-632A-4BEB-ABF6-90F3CCDB154A}" srcOrd="5" destOrd="0" parTransId="{87B64033-DDF0-4452-AB54-C39FC37E4157}" sibTransId="{A636EECE-2767-4F27-9DE2-665B5DF3E0AC}"/>
    <dgm:cxn modelId="{9505D097-029B-4A51-9042-F6C1F38261DA}" srcId="{7EEDD284-BE2D-4FC9-A1F1-149AAE7B7407}" destId="{7E76C34D-811C-402A-B313-1EB59F505F37}" srcOrd="0" destOrd="0" parTransId="{E4E6AA3C-8513-487B-BCFA-376AB3B1EC40}" sibTransId="{5289C714-8E91-45ED-B7C1-0603412A7579}"/>
    <dgm:cxn modelId="{E1B6E1F4-41DE-44BD-AE9E-567C1A0CEC92}" type="presOf" srcId="{7EEDD284-BE2D-4FC9-A1F1-149AAE7B7407}" destId="{4012A047-780F-41AD-8B4F-1A2D3E0DF9BF}" srcOrd="0" destOrd="0" presId="urn:microsoft.com/office/officeart/2005/8/layout/hList6"/>
    <dgm:cxn modelId="{6BC577C1-E5A4-4B6B-898E-F4DCF76FBC06}" srcId="{EBA2FE66-76EC-4125-9AED-69D0923B4684}" destId="{E47F13E1-4AB5-40F3-9718-AA59180DD481}" srcOrd="1" destOrd="0" parTransId="{D3F20261-1F27-4F8D-AC3A-F113999FF2B6}" sibTransId="{477E2C00-67F6-48B9-B0FA-A74428969D05}"/>
    <dgm:cxn modelId="{A6303F15-C153-42B8-9456-D21FA66F2874}" type="presOf" srcId="{1840CBC8-F26C-46C0-9CD5-F22B7ABAE0B0}" destId="{CE4D1FB0-38E2-4569-AD29-1BF45A3A6D19}" srcOrd="0" destOrd="4" presId="urn:microsoft.com/office/officeart/2005/8/layout/hList6"/>
    <dgm:cxn modelId="{D8215B31-2C1C-48B8-868B-3DAF95AFEF4E}" type="presOf" srcId="{3C275432-632A-4BEB-ABF6-90F3CCDB154A}" destId="{4012A047-780F-41AD-8B4F-1A2D3E0DF9BF}" srcOrd="0" destOrd="6" presId="urn:microsoft.com/office/officeart/2005/8/layout/hList6"/>
    <dgm:cxn modelId="{58BF36BD-1683-445F-A20C-555D13BDE73D}" type="presOf" srcId="{0EAEE95D-2A57-41A4-8E0C-ACEE906DF495}" destId="{4012A047-780F-41AD-8B4F-1A2D3E0DF9BF}" srcOrd="0" destOrd="3" presId="urn:microsoft.com/office/officeart/2005/8/layout/hList6"/>
    <dgm:cxn modelId="{6853EE27-7047-4DE2-B89D-571FAC326B09}" type="presParOf" srcId="{C933B06E-674B-4518-83A1-3CC485FFA9BB}" destId="{4012A047-780F-41AD-8B4F-1A2D3E0DF9BF}" srcOrd="0" destOrd="0" presId="urn:microsoft.com/office/officeart/2005/8/layout/hList6"/>
    <dgm:cxn modelId="{0B4E4908-DB7E-4477-89B2-6D4675CD1211}" type="presParOf" srcId="{C933B06E-674B-4518-83A1-3CC485FFA9BB}" destId="{0DFD3CB5-4518-4CC2-BB39-7D34F3151A38}" srcOrd="1" destOrd="0" presId="urn:microsoft.com/office/officeart/2005/8/layout/hList6"/>
    <dgm:cxn modelId="{ACBED6FC-8914-4B58-9D54-5837D67696E6}" type="presParOf" srcId="{C933B06E-674B-4518-83A1-3CC485FFA9BB}" destId="{CE4D1FB0-38E2-4569-AD29-1BF45A3A6D1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435F22-D69B-4954-A8FE-9044E46E38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22BE3B0A-2719-47E4-BFBB-E16409E1F943}">
      <dgm:prSet/>
      <dgm:spPr/>
      <dgm:t>
        <a:bodyPr/>
        <a:lstStyle/>
        <a:p>
          <a:r>
            <a:rPr lang="tr-TR"/>
            <a:t>Eklem Ağrısı</a:t>
          </a:r>
          <a:endParaRPr lang="en-US"/>
        </a:p>
      </dgm:t>
    </dgm:pt>
    <dgm:pt modelId="{6A2F9262-5BF3-4FDC-8048-164DB1F33236}" type="parTrans" cxnId="{A6CDD733-8E16-4166-941B-749122DE3D8F}">
      <dgm:prSet/>
      <dgm:spPr/>
      <dgm:t>
        <a:bodyPr/>
        <a:lstStyle/>
        <a:p>
          <a:endParaRPr lang="en-US"/>
        </a:p>
      </dgm:t>
    </dgm:pt>
    <dgm:pt modelId="{1C335216-2EDB-4AD5-8F99-0462D2F3599C}" type="sibTrans" cxnId="{A6CDD733-8E16-4166-941B-749122DE3D8F}">
      <dgm:prSet/>
      <dgm:spPr/>
      <dgm:t>
        <a:bodyPr/>
        <a:lstStyle/>
        <a:p>
          <a:endParaRPr lang="en-US"/>
        </a:p>
      </dgm:t>
    </dgm:pt>
    <dgm:pt modelId="{06441C94-0EC0-4DC5-9660-AFD7A31CFC94}">
      <dgm:prSet/>
      <dgm:spPr/>
      <dgm:t>
        <a:bodyPr/>
        <a:lstStyle/>
        <a:p>
          <a:r>
            <a:rPr lang="tr-TR"/>
            <a:t>Kemik Ağrısı</a:t>
          </a:r>
          <a:endParaRPr lang="en-US"/>
        </a:p>
      </dgm:t>
    </dgm:pt>
    <dgm:pt modelId="{5D077DC4-33F9-49AD-A966-CD0D7A170A0C}" type="parTrans" cxnId="{068D7BF9-A304-4FAB-AC5E-24638CD58F8E}">
      <dgm:prSet/>
      <dgm:spPr/>
      <dgm:t>
        <a:bodyPr/>
        <a:lstStyle/>
        <a:p>
          <a:endParaRPr lang="en-US"/>
        </a:p>
      </dgm:t>
    </dgm:pt>
    <dgm:pt modelId="{9D47574B-6181-4559-8DBB-3E110C5CA5D2}" type="sibTrans" cxnId="{068D7BF9-A304-4FAB-AC5E-24638CD58F8E}">
      <dgm:prSet/>
      <dgm:spPr/>
      <dgm:t>
        <a:bodyPr/>
        <a:lstStyle/>
        <a:p>
          <a:endParaRPr lang="en-US"/>
        </a:p>
      </dgm:t>
    </dgm:pt>
    <dgm:pt modelId="{F2E157C3-DB39-4CA2-901F-54C3B4604599}">
      <dgm:prSet/>
      <dgm:spPr/>
      <dgm:t>
        <a:bodyPr/>
        <a:lstStyle/>
        <a:p>
          <a:r>
            <a:rPr lang="tr-TR"/>
            <a:t>Kas Ağrısı</a:t>
          </a:r>
          <a:endParaRPr lang="en-US"/>
        </a:p>
      </dgm:t>
    </dgm:pt>
    <dgm:pt modelId="{FE96FC22-96DC-4F04-B8F9-867710A5252E}" type="parTrans" cxnId="{1AF18D81-1D74-465E-95C4-34155C30D79C}">
      <dgm:prSet/>
      <dgm:spPr/>
      <dgm:t>
        <a:bodyPr/>
        <a:lstStyle/>
        <a:p>
          <a:endParaRPr lang="en-US"/>
        </a:p>
      </dgm:t>
    </dgm:pt>
    <dgm:pt modelId="{4D075B35-2D1B-40FF-A11C-EACD926FCD76}" type="sibTrans" cxnId="{1AF18D81-1D74-465E-95C4-34155C30D79C}">
      <dgm:prSet/>
      <dgm:spPr/>
      <dgm:t>
        <a:bodyPr/>
        <a:lstStyle/>
        <a:p>
          <a:endParaRPr lang="en-US"/>
        </a:p>
      </dgm:t>
    </dgm:pt>
    <dgm:pt modelId="{B2F7CBDE-FF59-4CD8-8385-74A3772580E0}">
      <dgm:prSet/>
      <dgm:spPr/>
      <dgm:t>
        <a:bodyPr/>
        <a:lstStyle/>
        <a:p>
          <a:r>
            <a:rPr lang="tr-TR"/>
            <a:t>Entezis Ağrısı</a:t>
          </a:r>
          <a:endParaRPr lang="en-US"/>
        </a:p>
      </dgm:t>
    </dgm:pt>
    <dgm:pt modelId="{6560E4EF-BF16-4A8B-A8BA-86DB95D57202}" type="parTrans" cxnId="{73C19623-741D-41AA-915C-6CF74C3B074C}">
      <dgm:prSet/>
      <dgm:spPr/>
      <dgm:t>
        <a:bodyPr/>
        <a:lstStyle/>
        <a:p>
          <a:endParaRPr lang="en-US"/>
        </a:p>
      </dgm:t>
    </dgm:pt>
    <dgm:pt modelId="{33DDAF60-502C-40C0-A5A1-84E456897FF2}" type="sibTrans" cxnId="{73C19623-741D-41AA-915C-6CF74C3B074C}">
      <dgm:prSet/>
      <dgm:spPr/>
      <dgm:t>
        <a:bodyPr/>
        <a:lstStyle/>
        <a:p>
          <a:endParaRPr lang="en-US"/>
        </a:p>
      </dgm:t>
    </dgm:pt>
    <dgm:pt modelId="{2D3B4948-C075-4E70-B0CE-ADFDAA2429CF}" type="pres">
      <dgm:prSet presAssocID="{F1435F22-D69B-4954-A8FE-9044E46E384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0D85623-7482-46D2-848C-1656C6C5E0D1}" type="pres">
      <dgm:prSet presAssocID="{22BE3B0A-2719-47E4-BFBB-E16409E1F943}" presName="compNode" presStyleCnt="0"/>
      <dgm:spPr/>
    </dgm:pt>
    <dgm:pt modelId="{1773D571-942A-475E-97FF-ECE5F8ED6200}" type="pres">
      <dgm:prSet presAssocID="{22BE3B0A-2719-47E4-BFBB-E16409E1F943}" presName="bgRect" presStyleLbl="bgShp" presStyleIdx="0" presStyleCnt="4"/>
      <dgm:spPr/>
    </dgm:pt>
    <dgm:pt modelId="{4A90B16E-D544-44AF-A556-A1B2A5448FF8}" type="pres">
      <dgm:prSet presAssocID="{22BE3B0A-2719-47E4-BFBB-E16409E1F94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EF5934E-BFCB-409C-9476-F3A360106DE8}" type="pres">
      <dgm:prSet presAssocID="{22BE3B0A-2719-47E4-BFBB-E16409E1F943}" presName="spaceRect" presStyleCnt="0"/>
      <dgm:spPr/>
    </dgm:pt>
    <dgm:pt modelId="{D06A6C8A-1D3E-4A8F-9F6F-5CC0710878B2}" type="pres">
      <dgm:prSet presAssocID="{22BE3B0A-2719-47E4-BFBB-E16409E1F943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C14C1C2-F01E-4955-A1C7-F1107B8668A9}" type="pres">
      <dgm:prSet presAssocID="{1C335216-2EDB-4AD5-8F99-0462D2F3599C}" presName="sibTrans" presStyleCnt="0"/>
      <dgm:spPr/>
    </dgm:pt>
    <dgm:pt modelId="{7A650148-4530-4084-9199-9CB3DFC908E7}" type="pres">
      <dgm:prSet presAssocID="{06441C94-0EC0-4DC5-9660-AFD7A31CFC94}" presName="compNode" presStyleCnt="0"/>
      <dgm:spPr/>
    </dgm:pt>
    <dgm:pt modelId="{64C763EF-15DE-4A00-AEDE-69958CDA3760}" type="pres">
      <dgm:prSet presAssocID="{06441C94-0EC0-4DC5-9660-AFD7A31CFC94}" presName="bgRect" presStyleLbl="bgShp" presStyleIdx="1" presStyleCnt="4"/>
      <dgm:spPr/>
    </dgm:pt>
    <dgm:pt modelId="{5543490D-6800-497C-B6FA-81E48A5ADC51}" type="pres">
      <dgm:prSet presAssocID="{06441C94-0EC0-4DC5-9660-AFD7A31CFC9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"/>
        </a:ext>
      </dgm:extLst>
    </dgm:pt>
    <dgm:pt modelId="{B574BDA1-E568-4BD9-865C-B252F76B9B1E}" type="pres">
      <dgm:prSet presAssocID="{06441C94-0EC0-4DC5-9660-AFD7A31CFC94}" presName="spaceRect" presStyleCnt="0"/>
      <dgm:spPr/>
    </dgm:pt>
    <dgm:pt modelId="{FAD19BAF-F8F9-4711-99F8-6E562FD7925B}" type="pres">
      <dgm:prSet presAssocID="{06441C94-0EC0-4DC5-9660-AFD7A31CFC94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7F49430-77AB-420C-8072-8CA8F558B7E0}" type="pres">
      <dgm:prSet presAssocID="{9D47574B-6181-4559-8DBB-3E110C5CA5D2}" presName="sibTrans" presStyleCnt="0"/>
      <dgm:spPr/>
    </dgm:pt>
    <dgm:pt modelId="{E82D12B9-5DA6-4143-8252-C9E9EB4DA2D8}" type="pres">
      <dgm:prSet presAssocID="{F2E157C3-DB39-4CA2-901F-54C3B4604599}" presName="compNode" presStyleCnt="0"/>
      <dgm:spPr/>
    </dgm:pt>
    <dgm:pt modelId="{60120E05-7760-415E-8D72-A52285A765E4}" type="pres">
      <dgm:prSet presAssocID="{F2E157C3-DB39-4CA2-901F-54C3B4604599}" presName="bgRect" presStyleLbl="bgShp" presStyleIdx="2" presStyleCnt="4"/>
      <dgm:spPr/>
    </dgm:pt>
    <dgm:pt modelId="{11CB6F51-0B86-438A-B640-0245E9E4D702}" type="pres">
      <dgm:prSet presAssocID="{F2E157C3-DB39-4CA2-901F-54C3B4604599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D346D7A9-069B-4E4A-8CDE-376C8A8F94D3}" type="pres">
      <dgm:prSet presAssocID="{F2E157C3-DB39-4CA2-901F-54C3B4604599}" presName="spaceRect" presStyleCnt="0"/>
      <dgm:spPr/>
    </dgm:pt>
    <dgm:pt modelId="{F1C219CF-FA12-4643-AF16-F5D4F5D4A651}" type="pres">
      <dgm:prSet presAssocID="{F2E157C3-DB39-4CA2-901F-54C3B4604599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9279AF8-7477-4D32-8591-949922136ADD}" type="pres">
      <dgm:prSet presAssocID="{4D075B35-2D1B-40FF-A11C-EACD926FCD76}" presName="sibTrans" presStyleCnt="0"/>
      <dgm:spPr/>
    </dgm:pt>
    <dgm:pt modelId="{17A3FF9C-7E9F-4961-AF41-5A15CAD9741D}" type="pres">
      <dgm:prSet presAssocID="{B2F7CBDE-FF59-4CD8-8385-74A3772580E0}" presName="compNode" presStyleCnt="0"/>
      <dgm:spPr/>
    </dgm:pt>
    <dgm:pt modelId="{92B56C09-040A-4A30-889B-0B939FEAE427}" type="pres">
      <dgm:prSet presAssocID="{B2F7CBDE-FF59-4CD8-8385-74A3772580E0}" presName="bgRect" presStyleLbl="bgShp" presStyleIdx="3" presStyleCnt="4" custLinFactNeighborY="23685"/>
      <dgm:spPr/>
    </dgm:pt>
    <dgm:pt modelId="{F4E3E6F8-F71E-4987-B236-2570978E8D31}" type="pres">
      <dgm:prSet presAssocID="{B2F7CBDE-FF59-4CD8-8385-74A3772580E0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DB38840D-FEAF-4C5B-9941-4306A0353245}" type="pres">
      <dgm:prSet presAssocID="{B2F7CBDE-FF59-4CD8-8385-74A3772580E0}" presName="spaceRect" presStyleCnt="0"/>
      <dgm:spPr/>
    </dgm:pt>
    <dgm:pt modelId="{ED5D1232-3E8A-4101-AF3D-18EF9F235604}" type="pres">
      <dgm:prSet presAssocID="{B2F7CBDE-FF59-4CD8-8385-74A3772580E0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1AF18D81-1D74-465E-95C4-34155C30D79C}" srcId="{F1435F22-D69B-4954-A8FE-9044E46E3848}" destId="{F2E157C3-DB39-4CA2-901F-54C3B4604599}" srcOrd="2" destOrd="0" parTransId="{FE96FC22-96DC-4F04-B8F9-867710A5252E}" sibTransId="{4D075B35-2D1B-40FF-A11C-EACD926FCD76}"/>
    <dgm:cxn modelId="{93DAEB02-3DE6-46EA-A47F-E0A4D2D8931F}" type="presOf" srcId="{06441C94-0EC0-4DC5-9660-AFD7A31CFC94}" destId="{FAD19BAF-F8F9-4711-99F8-6E562FD7925B}" srcOrd="0" destOrd="0" presId="urn:microsoft.com/office/officeart/2018/2/layout/IconVerticalSolidList"/>
    <dgm:cxn modelId="{068D7BF9-A304-4FAB-AC5E-24638CD58F8E}" srcId="{F1435F22-D69B-4954-A8FE-9044E46E3848}" destId="{06441C94-0EC0-4DC5-9660-AFD7A31CFC94}" srcOrd="1" destOrd="0" parTransId="{5D077DC4-33F9-49AD-A966-CD0D7A170A0C}" sibTransId="{9D47574B-6181-4559-8DBB-3E110C5CA5D2}"/>
    <dgm:cxn modelId="{A6CDD733-8E16-4166-941B-749122DE3D8F}" srcId="{F1435F22-D69B-4954-A8FE-9044E46E3848}" destId="{22BE3B0A-2719-47E4-BFBB-E16409E1F943}" srcOrd="0" destOrd="0" parTransId="{6A2F9262-5BF3-4FDC-8048-164DB1F33236}" sibTransId="{1C335216-2EDB-4AD5-8F99-0462D2F3599C}"/>
    <dgm:cxn modelId="{73C19623-741D-41AA-915C-6CF74C3B074C}" srcId="{F1435F22-D69B-4954-A8FE-9044E46E3848}" destId="{B2F7CBDE-FF59-4CD8-8385-74A3772580E0}" srcOrd="3" destOrd="0" parTransId="{6560E4EF-BF16-4A8B-A8BA-86DB95D57202}" sibTransId="{33DDAF60-502C-40C0-A5A1-84E456897FF2}"/>
    <dgm:cxn modelId="{7AA934FA-03EC-4F9D-92AD-0B844AABE658}" type="presOf" srcId="{22BE3B0A-2719-47E4-BFBB-E16409E1F943}" destId="{D06A6C8A-1D3E-4A8F-9F6F-5CC0710878B2}" srcOrd="0" destOrd="0" presId="urn:microsoft.com/office/officeart/2018/2/layout/IconVerticalSolidList"/>
    <dgm:cxn modelId="{957974E8-A0D8-472C-A2BF-CF64886D1B53}" type="presOf" srcId="{F1435F22-D69B-4954-A8FE-9044E46E3848}" destId="{2D3B4948-C075-4E70-B0CE-ADFDAA2429CF}" srcOrd="0" destOrd="0" presId="urn:microsoft.com/office/officeart/2018/2/layout/IconVerticalSolidList"/>
    <dgm:cxn modelId="{3CDD8718-0470-48A2-A7D3-D1FBA7227BB6}" type="presOf" srcId="{F2E157C3-DB39-4CA2-901F-54C3B4604599}" destId="{F1C219CF-FA12-4643-AF16-F5D4F5D4A651}" srcOrd="0" destOrd="0" presId="urn:microsoft.com/office/officeart/2018/2/layout/IconVerticalSolidList"/>
    <dgm:cxn modelId="{FDDFDEC4-EC0A-41D2-A623-8876B1E15E56}" type="presOf" srcId="{B2F7CBDE-FF59-4CD8-8385-74A3772580E0}" destId="{ED5D1232-3E8A-4101-AF3D-18EF9F235604}" srcOrd="0" destOrd="0" presId="urn:microsoft.com/office/officeart/2018/2/layout/IconVerticalSolidList"/>
    <dgm:cxn modelId="{214B4CF1-386B-4783-9D4A-A124C6004CF0}" type="presParOf" srcId="{2D3B4948-C075-4E70-B0CE-ADFDAA2429CF}" destId="{E0D85623-7482-46D2-848C-1656C6C5E0D1}" srcOrd="0" destOrd="0" presId="urn:microsoft.com/office/officeart/2018/2/layout/IconVerticalSolidList"/>
    <dgm:cxn modelId="{58F40BE8-156C-44FF-A8DA-C6625D45DF3C}" type="presParOf" srcId="{E0D85623-7482-46D2-848C-1656C6C5E0D1}" destId="{1773D571-942A-475E-97FF-ECE5F8ED6200}" srcOrd="0" destOrd="0" presId="urn:microsoft.com/office/officeart/2018/2/layout/IconVerticalSolidList"/>
    <dgm:cxn modelId="{4AD8421D-323B-479B-A33D-11B3B4A4B780}" type="presParOf" srcId="{E0D85623-7482-46D2-848C-1656C6C5E0D1}" destId="{4A90B16E-D544-44AF-A556-A1B2A5448FF8}" srcOrd="1" destOrd="0" presId="urn:microsoft.com/office/officeart/2018/2/layout/IconVerticalSolidList"/>
    <dgm:cxn modelId="{25027EE7-9955-4111-A93D-49045E6B736F}" type="presParOf" srcId="{E0D85623-7482-46D2-848C-1656C6C5E0D1}" destId="{5EF5934E-BFCB-409C-9476-F3A360106DE8}" srcOrd="2" destOrd="0" presId="urn:microsoft.com/office/officeart/2018/2/layout/IconVerticalSolidList"/>
    <dgm:cxn modelId="{97503E2C-9ED5-4CE3-832E-8BE8B1F433A2}" type="presParOf" srcId="{E0D85623-7482-46D2-848C-1656C6C5E0D1}" destId="{D06A6C8A-1D3E-4A8F-9F6F-5CC0710878B2}" srcOrd="3" destOrd="0" presId="urn:microsoft.com/office/officeart/2018/2/layout/IconVerticalSolidList"/>
    <dgm:cxn modelId="{DEC4AD14-92FA-4BFE-8937-94B8730A7CA1}" type="presParOf" srcId="{2D3B4948-C075-4E70-B0CE-ADFDAA2429CF}" destId="{CC14C1C2-F01E-4955-A1C7-F1107B8668A9}" srcOrd="1" destOrd="0" presId="urn:microsoft.com/office/officeart/2018/2/layout/IconVerticalSolidList"/>
    <dgm:cxn modelId="{CD7726F2-AB16-4633-AC2A-8AAB23E74938}" type="presParOf" srcId="{2D3B4948-C075-4E70-B0CE-ADFDAA2429CF}" destId="{7A650148-4530-4084-9199-9CB3DFC908E7}" srcOrd="2" destOrd="0" presId="urn:microsoft.com/office/officeart/2018/2/layout/IconVerticalSolidList"/>
    <dgm:cxn modelId="{3157F2FA-6269-4810-8A64-6AE889E8B091}" type="presParOf" srcId="{7A650148-4530-4084-9199-9CB3DFC908E7}" destId="{64C763EF-15DE-4A00-AEDE-69958CDA3760}" srcOrd="0" destOrd="0" presId="urn:microsoft.com/office/officeart/2018/2/layout/IconVerticalSolidList"/>
    <dgm:cxn modelId="{CB2C9352-FC1F-4D91-9215-FACC1EC0A2A7}" type="presParOf" srcId="{7A650148-4530-4084-9199-9CB3DFC908E7}" destId="{5543490D-6800-497C-B6FA-81E48A5ADC51}" srcOrd="1" destOrd="0" presId="urn:microsoft.com/office/officeart/2018/2/layout/IconVerticalSolidList"/>
    <dgm:cxn modelId="{64A357CC-C2C2-40DE-BE40-460DAA8658A5}" type="presParOf" srcId="{7A650148-4530-4084-9199-9CB3DFC908E7}" destId="{B574BDA1-E568-4BD9-865C-B252F76B9B1E}" srcOrd="2" destOrd="0" presId="urn:microsoft.com/office/officeart/2018/2/layout/IconVerticalSolidList"/>
    <dgm:cxn modelId="{F237D698-98B8-4D57-8124-B045D1AA6B47}" type="presParOf" srcId="{7A650148-4530-4084-9199-9CB3DFC908E7}" destId="{FAD19BAF-F8F9-4711-99F8-6E562FD7925B}" srcOrd="3" destOrd="0" presId="urn:microsoft.com/office/officeart/2018/2/layout/IconVerticalSolidList"/>
    <dgm:cxn modelId="{27B39F01-CF27-4F84-B849-65697DD41AFC}" type="presParOf" srcId="{2D3B4948-C075-4E70-B0CE-ADFDAA2429CF}" destId="{67F49430-77AB-420C-8072-8CA8F558B7E0}" srcOrd="3" destOrd="0" presId="urn:microsoft.com/office/officeart/2018/2/layout/IconVerticalSolidList"/>
    <dgm:cxn modelId="{B80E7231-6588-4E8C-B6E6-68BC092FB2A5}" type="presParOf" srcId="{2D3B4948-C075-4E70-B0CE-ADFDAA2429CF}" destId="{E82D12B9-5DA6-4143-8252-C9E9EB4DA2D8}" srcOrd="4" destOrd="0" presId="urn:microsoft.com/office/officeart/2018/2/layout/IconVerticalSolidList"/>
    <dgm:cxn modelId="{94837C71-8B5C-4E94-9390-7A7222BD195B}" type="presParOf" srcId="{E82D12B9-5DA6-4143-8252-C9E9EB4DA2D8}" destId="{60120E05-7760-415E-8D72-A52285A765E4}" srcOrd="0" destOrd="0" presId="urn:microsoft.com/office/officeart/2018/2/layout/IconVerticalSolidList"/>
    <dgm:cxn modelId="{A55AFAAE-B2CB-4AA0-A341-CF39FCB34A74}" type="presParOf" srcId="{E82D12B9-5DA6-4143-8252-C9E9EB4DA2D8}" destId="{11CB6F51-0B86-438A-B640-0245E9E4D702}" srcOrd="1" destOrd="0" presId="urn:microsoft.com/office/officeart/2018/2/layout/IconVerticalSolidList"/>
    <dgm:cxn modelId="{ED8A2A06-017E-464A-BCFD-F510EA90C27C}" type="presParOf" srcId="{E82D12B9-5DA6-4143-8252-C9E9EB4DA2D8}" destId="{D346D7A9-069B-4E4A-8CDE-376C8A8F94D3}" srcOrd="2" destOrd="0" presId="urn:microsoft.com/office/officeart/2018/2/layout/IconVerticalSolidList"/>
    <dgm:cxn modelId="{AA2CE993-E12B-4071-A21F-E32BAEBCF03C}" type="presParOf" srcId="{E82D12B9-5DA6-4143-8252-C9E9EB4DA2D8}" destId="{F1C219CF-FA12-4643-AF16-F5D4F5D4A651}" srcOrd="3" destOrd="0" presId="urn:microsoft.com/office/officeart/2018/2/layout/IconVerticalSolidList"/>
    <dgm:cxn modelId="{3F70EACE-506E-4AE4-B7EF-A1C3F3E5E697}" type="presParOf" srcId="{2D3B4948-C075-4E70-B0CE-ADFDAA2429CF}" destId="{59279AF8-7477-4D32-8591-949922136ADD}" srcOrd="5" destOrd="0" presId="urn:microsoft.com/office/officeart/2018/2/layout/IconVerticalSolidList"/>
    <dgm:cxn modelId="{AA0157F1-548D-4743-8235-F68584D83A5A}" type="presParOf" srcId="{2D3B4948-C075-4E70-B0CE-ADFDAA2429CF}" destId="{17A3FF9C-7E9F-4961-AF41-5A15CAD9741D}" srcOrd="6" destOrd="0" presId="urn:microsoft.com/office/officeart/2018/2/layout/IconVerticalSolidList"/>
    <dgm:cxn modelId="{EC333A86-911B-4708-8B9E-F5B042B68E42}" type="presParOf" srcId="{17A3FF9C-7E9F-4961-AF41-5A15CAD9741D}" destId="{92B56C09-040A-4A30-889B-0B939FEAE427}" srcOrd="0" destOrd="0" presId="urn:microsoft.com/office/officeart/2018/2/layout/IconVerticalSolidList"/>
    <dgm:cxn modelId="{974F48C1-51E7-4C1E-9AED-835ECBBF7B45}" type="presParOf" srcId="{17A3FF9C-7E9F-4961-AF41-5A15CAD9741D}" destId="{F4E3E6F8-F71E-4987-B236-2570978E8D31}" srcOrd="1" destOrd="0" presId="urn:microsoft.com/office/officeart/2018/2/layout/IconVerticalSolidList"/>
    <dgm:cxn modelId="{D3E655F8-28F2-4C48-97A5-D8D24C92DEAF}" type="presParOf" srcId="{17A3FF9C-7E9F-4961-AF41-5A15CAD9741D}" destId="{DB38840D-FEAF-4C5B-9941-4306A0353245}" srcOrd="2" destOrd="0" presId="urn:microsoft.com/office/officeart/2018/2/layout/IconVerticalSolidList"/>
    <dgm:cxn modelId="{688B2652-C8B0-4831-A122-63E80FFA2D69}" type="presParOf" srcId="{17A3FF9C-7E9F-4961-AF41-5A15CAD9741D}" destId="{ED5D1232-3E8A-4101-AF3D-18EF9F2356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F864339-7FBB-4607-A0F6-C017D397744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62AD47-606F-4C9F-9DF0-12DD483D733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 err="1"/>
            <a:t>Vital</a:t>
          </a:r>
          <a:r>
            <a:rPr lang="tr-TR"/>
            <a:t> Bulgular</a:t>
          </a:r>
          <a:endParaRPr lang="en-US"/>
        </a:p>
      </dgm:t>
    </dgm:pt>
    <dgm:pt modelId="{CF72BC55-D194-4A8C-A6FA-B6A3BA4E898C}" type="parTrans" cxnId="{D8390BD4-A604-40CE-AE28-7FA7AA58E021}">
      <dgm:prSet/>
      <dgm:spPr/>
      <dgm:t>
        <a:bodyPr/>
        <a:lstStyle/>
        <a:p>
          <a:endParaRPr lang="en-US"/>
        </a:p>
      </dgm:t>
    </dgm:pt>
    <dgm:pt modelId="{6BE52EBB-D228-4F76-B1AC-5969E8E7F04B}" type="sibTrans" cxnId="{D8390BD4-A604-40CE-AE28-7FA7AA58E021}">
      <dgm:prSet/>
      <dgm:spPr/>
      <dgm:t>
        <a:bodyPr/>
        <a:lstStyle/>
        <a:p>
          <a:endParaRPr lang="en-US"/>
        </a:p>
      </dgm:t>
    </dgm:pt>
    <dgm:pt modelId="{8B1D114E-CC87-4ED7-B019-F437CA813B8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tr-TR">
              <a:latin typeface="Avenir Next LT Pro"/>
            </a:rPr>
            <a:t>Kas- İskelet Sistemi</a:t>
          </a:r>
          <a:r>
            <a:rPr lang="tr-TR"/>
            <a:t> Muayenesi</a:t>
          </a:r>
          <a:endParaRPr lang="en-US"/>
        </a:p>
      </dgm:t>
    </dgm:pt>
    <dgm:pt modelId="{24DCB78C-D2E0-4023-9C13-642C4002ED6E}" type="parTrans" cxnId="{32292C2E-A0BA-4DB7-A4E5-70E56AC25B74}">
      <dgm:prSet/>
      <dgm:spPr/>
      <dgm:t>
        <a:bodyPr/>
        <a:lstStyle/>
        <a:p>
          <a:endParaRPr lang="en-US"/>
        </a:p>
      </dgm:t>
    </dgm:pt>
    <dgm:pt modelId="{B1AAA47E-34AA-4629-BE61-37238F779C42}" type="sibTrans" cxnId="{32292C2E-A0BA-4DB7-A4E5-70E56AC25B74}">
      <dgm:prSet/>
      <dgm:spPr/>
      <dgm:t>
        <a:bodyPr/>
        <a:lstStyle/>
        <a:p>
          <a:endParaRPr lang="en-US"/>
        </a:p>
      </dgm:t>
    </dgm:pt>
    <dgm:pt modelId="{78C6A68C-44FC-4FB4-AAA0-9BDD3C054B4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tr-TR">
              <a:latin typeface="Avenir Next LT Pro"/>
            </a:rPr>
            <a:t>Tüm eklemler muayene edilmeli</a:t>
          </a:r>
        </a:p>
      </dgm:t>
    </dgm:pt>
    <dgm:pt modelId="{84BF6D2C-B5C2-490B-AF24-CE0D565E1FF9}" type="parTrans" cxnId="{C79497BA-C8BA-444B-8246-D32B36417985}">
      <dgm:prSet/>
      <dgm:spPr/>
      <dgm:t>
        <a:bodyPr/>
        <a:lstStyle/>
        <a:p>
          <a:endParaRPr lang="tr-TR"/>
        </a:p>
      </dgm:t>
    </dgm:pt>
    <dgm:pt modelId="{D8067736-9195-4FB6-8F8D-754C68A8C1AE}" type="sibTrans" cxnId="{C79497BA-C8BA-444B-8246-D32B36417985}">
      <dgm:prSet/>
      <dgm:spPr/>
      <dgm:t>
        <a:bodyPr/>
        <a:lstStyle/>
        <a:p>
          <a:endParaRPr lang="en-US"/>
        </a:p>
      </dgm:t>
    </dgm:pt>
    <dgm:pt modelId="{EFED6D23-30A5-4E99-A7F7-69AAFB90247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tr-TR" err="1">
              <a:latin typeface="Avenir Next LT Pro"/>
            </a:rPr>
            <a:t>Artrit</a:t>
          </a:r>
          <a:r>
            <a:rPr lang="tr-TR">
              <a:latin typeface="Avenir Next LT Pro"/>
            </a:rPr>
            <a:t> bulguları ?</a:t>
          </a:r>
        </a:p>
      </dgm:t>
    </dgm:pt>
    <dgm:pt modelId="{EA4ECBAC-1718-4C70-9EE2-0E1760C41F02}" type="parTrans" cxnId="{0C4F10A8-AF3C-4C79-BEBF-60EBC15F0E25}">
      <dgm:prSet/>
      <dgm:spPr/>
      <dgm:t>
        <a:bodyPr/>
        <a:lstStyle/>
        <a:p>
          <a:endParaRPr lang="tr-TR"/>
        </a:p>
      </dgm:t>
    </dgm:pt>
    <dgm:pt modelId="{5D7ED582-4777-486B-85D9-032D0F5413A6}" type="sibTrans" cxnId="{0C4F10A8-AF3C-4C79-BEBF-60EBC15F0E25}">
      <dgm:prSet/>
      <dgm:spPr/>
      <dgm:t>
        <a:bodyPr/>
        <a:lstStyle/>
        <a:p>
          <a:endParaRPr lang="tr-TR"/>
        </a:p>
      </dgm:t>
    </dgm:pt>
    <dgm:pt modelId="{E94EBCBA-7DCD-48D1-9EF2-6D73B57E2EB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tr-TR">
              <a:latin typeface="Avenir Next LT Pro"/>
            </a:rPr>
            <a:t>Kemik yapı bütünlüğü ? Kitlesel oluşum?</a:t>
          </a:r>
        </a:p>
      </dgm:t>
    </dgm:pt>
    <dgm:pt modelId="{3F97FC6F-1606-4CB0-96A9-C42A58169A0F}" type="parTrans" cxnId="{25E56270-657D-455B-8858-09FF93524023}">
      <dgm:prSet/>
      <dgm:spPr/>
      <dgm:t>
        <a:bodyPr/>
        <a:lstStyle/>
        <a:p>
          <a:endParaRPr lang="tr-TR"/>
        </a:p>
      </dgm:t>
    </dgm:pt>
    <dgm:pt modelId="{5C187ACE-2CC9-49CE-93F8-5BCD066BECEF}" type="sibTrans" cxnId="{25E56270-657D-455B-8858-09FF93524023}">
      <dgm:prSet/>
      <dgm:spPr/>
      <dgm:t>
        <a:bodyPr/>
        <a:lstStyle/>
        <a:p>
          <a:endParaRPr lang="tr-TR"/>
        </a:p>
      </dgm:t>
    </dgm:pt>
    <dgm:pt modelId="{C159D886-71C8-42C8-A047-88CEED394DA3}">
      <dgm:prSet phldr="0" custT="1"/>
      <dgm:spPr/>
      <dgm:t>
        <a:bodyPr/>
        <a:lstStyle/>
        <a:p>
          <a:pPr>
            <a:lnSpc>
              <a:spcPct val="150000"/>
            </a:lnSpc>
            <a:defRPr b="1"/>
          </a:pPr>
          <a:r>
            <a:rPr lang="tr-TR" sz="2400" dirty="0">
              <a:solidFill>
                <a:srgbClr val="C00000"/>
              </a:solidFill>
              <a:latin typeface="Avenir Next LT Pro"/>
            </a:rPr>
            <a:t>Tüm Sistem Muayenesi</a:t>
          </a:r>
        </a:p>
        <a:p>
          <a:pPr>
            <a:lnSpc>
              <a:spcPct val="150000"/>
            </a:lnSpc>
            <a:defRPr b="1"/>
          </a:pPr>
          <a:r>
            <a:rPr lang="tr-TR" sz="2400" dirty="0">
              <a:solidFill>
                <a:srgbClr val="C00000"/>
              </a:solidFill>
              <a:latin typeface="Avenir Next LT Pro"/>
            </a:rPr>
            <a:t>LÜTFEN!!!!</a:t>
          </a:r>
        </a:p>
      </dgm:t>
    </dgm:pt>
    <dgm:pt modelId="{EBCABD95-1A41-4120-A1DB-69DCEC9D4F83}" type="parTrans" cxnId="{E0E617E4-31DC-49DA-84ED-4E9EBD48EB24}">
      <dgm:prSet/>
      <dgm:spPr/>
      <dgm:t>
        <a:bodyPr/>
        <a:lstStyle/>
        <a:p>
          <a:endParaRPr lang="tr-TR"/>
        </a:p>
      </dgm:t>
    </dgm:pt>
    <dgm:pt modelId="{4AE7BE13-CFAC-4AEF-86AB-73710123B36E}" type="sibTrans" cxnId="{E0E617E4-31DC-49DA-84ED-4E9EBD48EB24}">
      <dgm:prSet/>
      <dgm:spPr/>
      <dgm:t>
        <a:bodyPr/>
        <a:lstStyle/>
        <a:p>
          <a:endParaRPr lang="tr-TR"/>
        </a:p>
      </dgm:t>
    </dgm:pt>
    <dgm:pt modelId="{B2310619-EC8F-412F-8979-ED58037D33C1}" type="pres">
      <dgm:prSet presAssocID="{8F864339-7FBB-4607-A0F6-C017D397744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FC1E86-D6C8-4B26-910B-A0F4209A4756}" type="pres">
      <dgm:prSet presAssocID="{8C62AD47-606F-4C9F-9DF0-12DD483D7336}" presName="compNode" presStyleCnt="0"/>
      <dgm:spPr/>
    </dgm:pt>
    <dgm:pt modelId="{4BE1AD70-11F0-469C-ABF1-716E8EF821DC}" type="pres">
      <dgm:prSet presAssocID="{8C62AD47-606F-4C9F-9DF0-12DD483D73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322D5C40-FC6F-4E88-BD3E-87C670BB9C5D}" type="pres">
      <dgm:prSet presAssocID="{8C62AD47-606F-4C9F-9DF0-12DD483D7336}" presName="iconSpace" presStyleCnt="0"/>
      <dgm:spPr/>
    </dgm:pt>
    <dgm:pt modelId="{63E8192D-FAAB-4F83-B6BC-C14F96FFF11B}" type="pres">
      <dgm:prSet presAssocID="{8C62AD47-606F-4C9F-9DF0-12DD483D7336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DC49C01-4CE0-4002-9B4B-51E2762ACE10}" type="pres">
      <dgm:prSet presAssocID="{8C62AD47-606F-4C9F-9DF0-12DD483D7336}" presName="txSpace" presStyleCnt="0"/>
      <dgm:spPr/>
    </dgm:pt>
    <dgm:pt modelId="{C73889BB-CA37-4910-AECF-F71C336E6430}" type="pres">
      <dgm:prSet presAssocID="{8C62AD47-606F-4C9F-9DF0-12DD483D7336}" presName="desTx" presStyleLbl="revTx" presStyleIdx="1" presStyleCnt="6">
        <dgm:presLayoutVars/>
      </dgm:prSet>
      <dgm:spPr/>
    </dgm:pt>
    <dgm:pt modelId="{29115FDC-818F-4A5B-9037-E02036918AE9}" type="pres">
      <dgm:prSet presAssocID="{6BE52EBB-D228-4F76-B1AC-5969E8E7F04B}" presName="sibTrans" presStyleCnt="0"/>
      <dgm:spPr/>
    </dgm:pt>
    <dgm:pt modelId="{D758A0A5-8990-4501-B1FF-CCD770DD9126}" type="pres">
      <dgm:prSet presAssocID="{C159D886-71C8-42C8-A047-88CEED394DA3}" presName="compNode" presStyleCnt="0"/>
      <dgm:spPr/>
    </dgm:pt>
    <dgm:pt modelId="{B0C84BF8-EEB2-481B-AEB7-04EB205F552B}" type="pres">
      <dgm:prSet presAssocID="{C159D886-71C8-42C8-A047-88CEED394DA3}" presName="iconRect" presStyleLbl="node1" presStyleIdx="1" presStyleCnt="3" custScaleX="166292" custScaleY="137097" custLinFactNeighborX="0" custLinFactNeighborY="-15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D8846BE-5B63-4154-9BEB-E82F4969304F}" type="pres">
      <dgm:prSet presAssocID="{C159D886-71C8-42C8-A047-88CEED394DA3}" presName="iconSpace" presStyleCnt="0"/>
      <dgm:spPr/>
    </dgm:pt>
    <dgm:pt modelId="{14850F50-464C-4467-9071-B9BCE060C5E6}" type="pres">
      <dgm:prSet presAssocID="{C159D886-71C8-42C8-A047-88CEED394DA3}" presName="parTx" presStyleLbl="revTx" presStyleIdx="2" presStyleCnt="6" custLinFactNeighborX="0" custLinFactNeighborY="-626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49ED0992-9707-4D62-AB79-3623912FFC02}" type="pres">
      <dgm:prSet presAssocID="{C159D886-71C8-42C8-A047-88CEED394DA3}" presName="txSpace" presStyleCnt="0"/>
      <dgm:spPr/>
    </dgm:pt>
    <dgm:pt modelId="{452647E3-0AD2-4278-8B94-3AB4BF8BACA0}" type="pres">
      <dgm:prSet presAssocID="{C159D886-71C8-42C8-A047-88CEED394DA3}" presName="desTx" presStyleLbl="revTx" presStyleIdx="3" presStyleCnt="6">
        <dgm:presLayoutVars/>
      </dgm:prSet>
      <dgm:spPr/>
    </dgm:pt>
    <dgm:pt modelId="{C5BB67BC-9CAE-4ABA-99A7-869CF834AFFE}" type="pres">
      <dgm:prSet presAssocID="{4AE7BE13-CFAC-4AEF-86AB-73710123B36E}" presName="sibTrans" presStyleCnt="0"/>
      <dgm:spPr/>
    </dgm:pt>
    <dgm:pt modelId="{4C7E19F7-CF5D-4030-B3D2-84BE4D8DD189}" type="pres">
      <dgm:prSet presAssocID="{8B1D114E-CC87-4ED7-B019-F437CA813B85}" presName="compNode" presStyleCnt="0"/>
      <dgm:spPr/>
    </dgm:pt>
    <dgm:pt modelId="{577681A3-A6AE-4C03-95CB-3CAC22A74074}" type="pres">
      <dgm:prSet presAssocID="{8B1D114E-CC87-4ED7-B019-F437CA813B85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D4B7AF98-6721-41BB-8975-7E67E473E57E}" type="pres">
      <dgm:prSet presAssocID="{8B1D114E-CC87-4ED7-B019-F437CA813B85}" presName="iconSpace" presStyleCnt="0"/>
      <dgm:spPr/>
    </dgm:pt>
    <dgm:pt modelId="{F6D419CE-AA9E-4D45-886F-4AE999822FBF}" type="pres">
      <dgm:prSet presAssocID="{8B1D114E-CC87-4ED7-B019-F437CA813B8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ED54A8-EC46-44DC-A53E-D85BF0792C47}" type="pres">
      <dgm:prSet presAssocID="{8B1D114E-CC87-4ED7-B019-F437CA813B85}" presName="txSpace" presStyleCnt="0"/>
      <dgm:spPr/>
    </dgm:pt>
    <dgm:pt modelId="{B812B237-B288-41B0-8FFA-EE7C1AE48F82}" type="pres">
      <dgm:prSet presAssocID="{8B1D114E-CC87-4ED7-B019-F437CA813B85}" presName="desTx" presStyleLbl="revTx" presStyleIdx="5" presStyleCnt="6">
        <dgm:presLayoutVars/>
      </dgm:prSet>
      <dgm:spPr/>
      <dgm:t>
        <a:bodyPr/>
        <a:lstStyle/>
        <a:p>
          <a:endParaRPr lang="tr-TR"/>
        </a:p>
      </dgm:t>
    </dgm:pt>
  </dgm:ptLst>
  <dgm:cxnLst>
    <dgm:cxn modelId="{C79497BA-C8BA-444B-8246-D32B36417985}" srcId="{8B1D114E-CC87-4ED7-B019-F437CA813B85}" destId="{78C6A68C-44FC-4FB4-AAA0-9BDD3C054B4C}" srcOrd="0" destOrd="0" parTransId="{84BF6D2C-B5C2-490B-AF24-CE0D565E1FF9}" sibTransId="{D8067736-9195-4FB6-8F8D-754C68A8C1AE}"/>
    <dgm:cxn modelId="{C32797D0-97B6-4BA3-BF36-F897B447F3D3}" type="presOf" srcId="{8C62AD47-606F-4C9F-9DF0-12DD483D7336}" destId="{63E8192D-FAAB-4F83-B6BC-C14F96FFF11B}" srcOrd="0" destOrd="0" presId="urn:microsoft.com/office/officeart/2018/5/layout/CenteredIconLabelDescriptionList"/>
    <dgm:cxn modelId="{0C4F10A8-AF3C-4C79-BEBF-60EBC15F0E25}" srcId="{8B1D114E-CC87-4ED7-B019-F437CA813B85}" destId="{EFED6D23-30A5-4E99-A7F7-69AAFB90247D}" srcOrd="1" destOrd="0" parTransId="{EA4ECBAC-1718-4C70-9EE2-0E1760C41F02}" sibTransId="{5D7ED582-4777-486B-85D9-032D0F5413A6}"/>
    <dgm:cxn modelId="{25E56270-657D-455B-8858-09FF93524023}" srcId="{8B1D114E-CC87-4ED7-B019-F437CA813B85}" destId="{E94EBCBA-7DCD-48D1-9EF2-6D73B57E2EB5}" srcOrd="2" destOrd="0" parTransId="{3F97FC6F-1606-4CB0-96A9-C42A58169A0F}" sibTransId="{5C187ACE-2CC9-49CE-93F8-5BCD066BECEF}"/>
    <dgm:cxn modelId="{D8390BD4-A604-40CE-AE28-7FA7AA58E021}" srcId="{8F864339-7FBB-4607-A0F6-C017D397744A}" destId="{8C62AD47-606F-4C9F-9DF0-12DD483D7336}" srcOrd="0" destOrd="0" parTransId="{CF72BC55-D194-4A8C-A6FA-B6A3BA4E898C}" sibTransId="{6BE52EBB-D228-4F76-B1AC-5969E8E7F04B}"/>
    <dgm:cxn modelId="{32292C2E-A0BA-4DB7-A4E5-70E56AC25B74}" srcId="{8F864339-7FBB-4607-A0F6-C017D397744A}" destId="{8B1D114E-CC87-4ED7-B019-F437CA813B85}" srcOrd="2" destOrd="0" parTransId="{24DCB78C-D2E0-4023-9C13-642C4002ED6E}" sibTransId="{B1AAA47E-34AA-4629-BE61-37238F779C42}"/>
    <dgm:cxn modelId="{C175ADF3-1A53-4600-B6AB-ED8E0C61182F}" type="presOf" srcId="{8B1D114E-CC87-4ED7-B019-F437CA813B85}" destId="{F6D419CE-AA9E-4D45-886F-4AE999822FBF}" srcOrd="0" destOrd="0" presId="urn:microsoft.com/office/officeart/2018/5/layout/CenteredIconLabelDescriptionList"/>
    <dgm:cxn modelId="{BB85B8C7-2F8A-4009-ACC1-CE9159815CAF}" type="presOf" srcId="{E94EBCBA-7DCD-48D1-9EF2-6D73B57E2EB5}" destId="{B812B237-B288-41B0-8FFA-EE7C1AE48F82}" srcOrd="0" destOrd="2" presId="urn:microsoft.com/office/officeart/2018/5/layout/CenteredIconLabelDescriptionList"/>
    <dgm:cxn modelId="{4EE56112-7454-4BB6-B4B6-36AABAC39994}" type="presOf" srcId="{8F864339-7FBB-4607-A0F6-C017D397744A}" destId="{B2310619-EC8F-412F-8979-ED58037D33C1}" srcOrd="0" destOrd="0" presId="urn:microsoft.com/office/officeart/2018/5/layout/CenteredIconLabelDescriptionList"/>
    <dgm:cxn modelId="{F9FDA259-1E23-4B4F-8DD6-6F48C951E4BA}" type="presOf" srcId="{EFED6D23-30A5-4E99-A7F7-69AAFB90247D}" destId="{B812B237-B288-41B0-8FFA-EE7C1AE48F82}" srcOrd="0" destOrd="1" presId="urn:microsoft.com/office/officeart/2018/5/layout/CenteredIconLabelDescriptionList"/>
    <dgm:cxn modelId="{6358BE28-BB6B-4BE8-980A-4762880B65A5}" type="presOf" srcId="{78C6A68C-44FC-4FB4-AAA0-9BDD3C054B4C}" destId="{B812B237-B288-41B0-8FFA-EE7C1AE48F82}" srcOrd="0" destOrd="0" presId="urn:microsoft.com/office/officeart/2018/5/layout/CenteredIconLabelDescriptionList"/>
    <dgm:cxn modelId="{E2BBA60C-4F71-4379-AC37-0B3212E78385}" type="presOf" srcId="{C159D886-71C8-42C8-A047-88CEED394DA3}" destId="{14850F50-464C-4467-9071-B9BCE060C5E6}" srcOrd="0" destOrd="0" presId="urn:microsoft.com/office/officeart/2018/5/layout/CenteredIconLabelDescriptionList"/>
    <dgm:cxn modelId="{E0E617E4-31DC-49DA-84ED-4E9EBD48EB24}" srcId="{8F864339-7FBB-4607-A0F6-C017D397744A}" destId="{C159D886-71C8-42C8-A047-88CEED394DA3}" srcOrd="1" destOrd="0" parTransId="{EBCABD95-1A41-4120-A1DB-69DCEC9D4F83}" sibTransId="{4AE7BE13-CFAC-4AEF-86AB-73710123B36E}"/>
    <dgm:cxn modelId="{048BC4FC-CD23-4CE8-B6B7-AFF7CA4A2D59}" type="presParOf" srcId="{B2310619-EC8F-412F-8979-ED58037D33C1}" destId="{EFFC1E86-D6C8-4B26-910B-A0F4209A4756}" srcOrd="0" destOrd="0" presId="urn:microsoft.com/office/officeart/2018/5/layout/CenteredIconLabelDescriptionList"/>
    <dgm:cxn modelId="{0BCAE98A-2108-4501-B043-8350E6190350}" type="presParOf" srcId="{EFFC1E86-D6C8-4B26-910B-A0F4209A4756}" destId="{4BE1AD70-11F0-469C-ABF1-716E8EF821DC}" srcOrd="0" destOrd="0" presId="urn:microsoft.com/office/officeart/2018/5/layout/CenteredIconLabelDescriptionList"/>
    <dgm:cxn modelId="{1370C36F-4E3C-4598-B4A1-2676A8C9A985}" type="presParOf" srcId="{EFFC1E86-D6C8-4B26-910B-A0F4209A4756}" destId="{322D5C40-FC6F-4E88-BD3E-87C670BB9C5D}" srcOrd="1" destOrd="0" presId="urn:microsoft.com/office/officeart/2018/5/layout/CenteredIconLabelDescriptionList"/>
    <dgm:cxn modelId="{A580765C-1D59-4DEA-885F-AB04907B08A1}" type="presParOf" srcId="{EFFC1E86-D6C8-4B26-910B-A0F4209A4756}" destId="{63E8192D-FAAB-4F83-B6BC-C14F96FFF11B}" srcOrd="2" destOrd="0" presId="urn:microsoft.com/office/officeart/2018/5/layout/CenteredIconLabelDescriptionList"/>
    <dgm:cxn modelId="{3ABE546A-CD52-4062-9F1E-DACE23BF1EE4}" type="presParOf" srcId="{EFFC1E86-D6C8-4B26-910B-A0F4209A4756}" destId="{1DC49C01-4CE0-4002-9B4B-51E2762ACE10}" srcOrd="3" destOrd="0" presId="urn:microsoft.com/office/officeart/2018/5/layout/CenteredIconLabelDescriptionList"/>
    <dgm:cxn modelId="{51D37A9F-0C06-4CD4-B994-BF4F09B28480}" type="presParOf" srcId="{EFFC1E86-D6C8-4B26-910B-A0F4209A4756}" destId="{C73889BB-CA37-4910-AECF-F71C336E6430}" srcOrd="4" destOrd="0" presId="urn:microsoft.com/office/officeart/2018/5/layout/CenteredIconLabelDescriptionList"/>
    <dgm:cxn modelId="{D61EAF27-82E8-464C-BED2-96F438966E80}" type="presParOf" srcId="{B2310619-EC8F-412F-8979-ED58037D33C1}" destId="{29115FDC-818F-4A5B-9037-E02036918AE9}" srcOrd="1" destOrd="0" presId="urn:microsoft.com/office/officeart/2018/5/layout/CenteredIconLabelDescriptionList"/>
    <dgm:cxn modelId="{3597D354-F9C8-4EB9-B1B1-DBAB52CEFD7C}" type="presParOf" srcId="{B2310619-EC8F-412F-8979-ED58037D33C1}" destId="{D758A0A5-8990-4501-B1FF-CCD770DD9126}" srcOrd="2" destOrd="0" presId="urn:microsoft.com/office/officeart/2018/5/layout/CenteredIconLabelDescriptionList"/>
    <dgm:cxn modelId="{660A53BB-EA90-4A54-85C8-99A2CD8661D8}" type="presParOf" srcId="{D758A0A5-8990-4501-B1FF-CCD770DD9126}" destId="{B0C84BF8-EEB2-481B-AEB7-04EB205F552B}" srcOrd="0" destOrd="0" presId="urn:microsoft.com/office/officeart/2018/5/layout/CenteredIconLabelDescriptionList"/>
    <dgm:cxn modelId="{A0581F2D-1A12-4ECA-988C-8AF44AF02728}" type="presParOf" srcId="{D758A0A5-8990-4501-B1FF-CCD770DD9126}" destId="{9D8846BE-5B63-4154-9BEB-E82F4969304F}" srcOrd="1" destOrd="0" presId="urn:microsoft.com/office/officeart/2018/5/layout/CenteredIconLabelDescriptionList"/>
    <dgm:cxn modelId="{C210DC93-CBF4-4DBD-A416-B22683D81E2E}" type="presParOf" srcId="{D758A0A5-8990-4501-B1FF-CCD770DD9126}" destId="{14850F50-464C-4467-9071-B9BCE060C5E6}" srcOrd="2" destOrd="0" presId="urn:microsoft.com/office/officeart/2018/5/layout/CenteredIconLabelDescriptionList"/>
    <dgm:cxn modelId="{880E4129-686E-4244-A01C-D0F80D6BCF00}" type="presParOf" srcId="{D758A0A5-8990-4501-B1FF-CCD770DD9126}" destId="{49ED0992-9707-4D62-AB79-3623912FFC02}" srcOrd="3" destOrd="0" presId="urn:microsoft.com/office/officeart/2018/5/layout/CenteredIconLabelDescriptionList"/>
    <dgm:cxn modelId="{1C8BE37B-CD7C-4A53-9B76-A5E7DC54B861}" type="presParOf" srcId="{D758A0A5-8990-4501-B1FF-CCD770DD9126}" destId="{452647E3-0AD2-4278-8B94-3AB4BF8BACA0}" srcOrd="4" destOrd="0" presId="urn:microsoft.com/office/officeart/2018/5/layout/CenteredIconLabelDescriptionList"/>
    <dgm:cxn modelId="{105F051F-B1C1-4C53-AB0A-6DB54C949457}" type="presParOf" srcId="{B2310619-EC8F-412F-8979-ED58037D33C1}" destId="{C5BB67BC-9CAE-4ABA-99A7-869CF834AFFE}" srcOrd="3" destOrd="0" presId="urn:microsoft.com/office/officeart/2018/5/layout/CenteredIconLabelDescriptionList"/>
    <dgm:cxn modelId="{01375DB1-2CA4-420A-B459-BF9CAAAAA956}" type="presParOf" srcId="{B2310619-EC8F-412F-8979-ED58037D33C1}" destId="{4C7E19F7-CF5D-4030-B3D2-84BE4D8DD189}" srcOrd="4" destOrd="0" presId="urn:microsoft.com/office/officeart/2018/5/layout/CenteredIconLabelDescriptionList"/>
    <dgm:cxn modelId="{75B28D28-799C-451D-877E-A9E18B5FAD80}" type="presParOf" srcId="{4C7E19F7-CF5D-4030-B3D2-84BE4D8DD189}" destId="{577681A3-A6AE-4C03-95CB-3CAC22A74074}" srcOrd="0" destOrd="0" presId="urn:microsoft.com/office/officeart/2018/5/layout/CenteredIconLabelDescriptionList"/>
    <dgm:cxn modelId="{9434178C-2D5F-41E6-9D17-347B2F50038B}" type="presParOf" srcId="{4C7E19F7-CF5D-4030-B3D2-84BE4D8DD189}" destId="{D4B7AF98-6721-41BB-8975-7E67E473E57E}" srcOrd="1" destOrd="0" presId="urn:microsoft.com/office/officeart/2018/5/layout/CenteredIconLabelDescriptionList"/>
    <dgm:cxn modelId="{46764856-57A2-4064-B6F1-9771A0298EEE}" type="presParOf" srcId="{4C7E19F7-CF5D-4030-B3D2-84BE4D8DD189}" destId="{F6D419CE-AA9E-4D45-886F-4AE999822FBF}" srcOrd="2" destOrd="0" presId="urn:microsoft.com/office/officeart/2018/5/layout/CenteredIconLabelDescriptionList"/>
    <dgm:cxn modelId="{2682AB49-AEB5-42AC-AF89-8276CB40C41E}" type="presParOf" srcId="{4C7E19F7-CF5D-4030-B3D2-84BE4D8DD189}" destId="{E3ED54A8-EC46-44DC-A53E-D85BF0792C47}" srcOrd="3" destOrd="0" presId="urn:microsoft.com/office/officeart/2018/5/layout/CenteredIconLabelDescriptionList"/>
    <dgm:cxn modelId="{F3EF17DB-A9CB-49AD-B395-3F00C0A6F354}" type="presParOf" srcId="{4C7E19F7-CF5D-4030-B3D2-84BE4D8DD189}" destId="{B812B237-B288-41B0-8FFA-EE7C1AE48F8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F91B928-D7A6-47F4-98FC-0B505C36CA80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8505CF-42BF-497F-8DDE-B085CDD0CA4F}">
      <dgm:prSet custT="1"/>
      <dgm:spPr/>
      <dgm:t>
        <a:bodyPr/>
        <a:lstStyle/>
        <a:p>
          <a:r>
            <a:rPr lang="tr-TR" sz="1400"/>
            <a:t>Hemogram</a:t>
          </a:r>
          <a:endParaRPr lang="en-US" sz="1400"/>
        </a:p>
      </dgm:t>
    </dgm:pt>
    <dgm:pt modelId="{F5640AA1-37ED-4DCA-B9CD-B9F94DBECCE0}" type="parTrans" cxnId="{E27F0EFF-133C-4A19-A203-5F262C1E8511}">
      <dgm:prSet/>
      <dgm:spPr/>
      <dgm:t>
        <a:bodyPr/>
        <a:lstStyle/>
        <a:p>
          <a:endParaRPr lang="en-US" sz="1400"/>
        </a:p>
      </dgm:t>
    </dgm:pt>
    <dgm:pt modelId="{49D6E316-25AF-4F34-B1F3-3306C4E224D2}" type="sibTrans" cxnId="{E27F0EFF-133C-4A19-A203-5F262C1E8511}">
      <dgm:prSet/>
      <dgm:spPr/>
      <dgm:t>
        <a:bodyPr/>
        <a:lstStyle/>
        <a:p>
          <a:endParaRPr lang="en-US" sz="1400"/>
        </a:p>
      </dgm:t>
    </dgm:pt>
    <dgm:pt modelId="{CF1EEDF5-5D53-4DE3-A6BA-AF7CD8A4713D}">
      <dgm:prSet custT="1"/>
      <dgm:spPr/>
      <dgm:t>
        <a:bodyPr/>
        <a:lstStyle/>
        <a:p>
          <a:r>
            <a:rPr lang="tr-TR" sz="1400"/>
            <a:t>ESR</a:t>
          </a:r>
          <a:endParaRPr lang="en-US" sz="1400"/>
        </a:p>
      </dgm:t>
    </dgm:pt>
    <dgm:pt modelId="{8ADC1DDC-91B0-4509-B809-879E75575360}" type="parTrans" cxnId="{7838C875-ABCF-4B3A-A2E5-EE43A6EE75F5}">
      <dgm:prSet/>
      <dgm:spPr/>
      <dgm:t>
        <a:bodyPr/>
        <a:lstStyle/>
        <a:p>
          <a:endParaRPr lang="en-US" sz="1400"/>
        </a:p>
      </dgm:t>
    </dgm:pt>
    <dgm:pt modelId="{5DA2A3CB-1C24-4C4D-BDE3-4BB35F950B79}" type="sibTrans" cxnId="{7838C875-ABCF-4B3A-A2E5-EE43A6EE75F5}">
      <dgm:prSet/>
      <dgm:spPr/>
      <dgm:t>
        <a:bodyPr/>
        <a:lstStyle/>
        <a:p>
          <a:endParaRPr lang="en-US" sz="1400"/>
        </a:p>
      </dgm:t>
    </dgm:pt>
    <dgm:pt modelId="{5BC64D7B-7231-498D-9EF8-FB2F0902406A}">
      <dgm:prSet custT="1"/>
      <dgm:spPr/>
      <dgm:t>
        <a:bodyPr/>
        <a:lstStyle/>
        <a:p>
          <a:r>
            <a:rPr lang="tr-TR" sz="1400"/>
            <a:t>Proteinüri/ Hematüri</a:t>
          </a:r>
          <a:endParaRPr lang="en-US" sz="1400"/>
        </a:p>
      </dgm:t>
    </dgm:pt>
    <dgm:pt modelId="{AC88980B-EDD3-49AB-B9C6-0EC493A33EE4}" type="parTrans" cxnId="{23695BD5-1AE2-4113-8FE0-AA30C9ADC950}">
      <dgm:prSet/>
      <dgm:spPr/>
      <dgm:t>
        <a:bodyPr/>
        <a:lstStyle/>
        <a:p>
          <a:endParaRPr lang="en-US" sz="1400"/>
        </a:p>
      </dgm:t>
    </dgm:pt>
    <dgm:pt modelId="{2535C7E2-7B10-410E-82A6-6E5C62069178}" type="sibTrans" cxnId="{23695BD5-1AE2-4113-8FE0-AA30C9ADC950}">
      <dgm:prSet/>
      <dgm:spPr/>
      <dgm:t>
        <a:bodyPr/>
        <a:lstStyle/>
        <a:p>
          <a:endParaRPr lang="en-US" sz="1400"/>
        </a:p>
      </dgm:t>
    </dgm:pt>
    <dgm:pt modelId="{7460D274-44D9-4CA4-972A-DF6C1199A524}">
      <dgm:prSet custT="1"/>
      <dgm:spPr/>
      <dgm:t>
        <a:bodyPr/>
        <a:lstStyle/>
        <a:p>
          <a:r>
            <a:rPr lang="tr-TR" sz="1400"/>
            <a:t>ANA</a:t>
          </a:r>
          <a:endParaRPr lang="en-US" sz="1400"/>
        </a:p>
      </dgm:t>
    </dgm:pt>
    <dgm:pt modelId="{55254136-D50B-4D58-B272-B27BC69AC28A}" type="parTrans" cxnId="{5A7419ED-7D2D-4734-9783-4D24A348916D}">
      <dgm:prSet/>
      <dgm:spPr/>
      <dgm:t>
        <a:bodyPr/>
        <a:lstStyle/>
        <a:p>
          <a:endParaRPr lang="en-US" sz="1400"/>
        </a:p>
      </dgm:t>
    </dgm:pt>
    <dgm:pt modelId="{08F368B5-B633-4509-9555-D8B0C21C4A63}" type="sibTrans" cxnId="{5A7419ED-7D2D-4734-9783-4D24A348916D}">
      <dgm:prSet/>
      <dgm:spPr/>
      <dgm:t>
        <a:bodyPr/>
        <a:lstStyle/>
        <a:p>
          <a:endParaRPr lang="en-US" sz="1400"/>
        </a:p>
      </dgm:t>
    </dgm:pt>
    <dgm:pt modelId="{4FCA7D2E-C7EF-490A-8B72-ED163ED555B7}">
      <dgm:prSet custT="1"/>
      <dgm:spPr/>
      <dgm:t>
        <a:bodyPr/>
        <a:lstStyle/>
        <a:p>
          <a:r>
            <a:rPr lang="tr-TR" sz="1400"/>
            <a:t>RF</a:t>
          </a:r>
          <a:endParaRPr lang="en-US" sz="1400"/>
        </a:p>
      </dgm:t>
    </dgm:pt>
    <dgm:pt modelId="{E2F10727-4163-4C12-B29E-DF7571042E41}" type="parTrans" cxnId="{E26EB144-226A-41DF-B9DB-D79968DA3FA9}">
      <dgm:prSet/>
      <dgm:spPr/>
      <dgm:t>
        <a:bodyPr/>
        <a:lstStyle/>
        <a:p>
          <a:endParaRPr lang="en-US" sz="1400"/>
        </a:p>
      </dgm:t>
    </dgm:pt>
    <dgm:pt modelId="{C25A02D2-B87A-4EB4-A9C6-90C974DFC014}" type="sibTrans" cxnId="{E26EB144-226A-41DF-B9DB-D79968DA3FA9}">
      <dgm:prSet/>
      <dgm:spPr/>
      <dgm:t>
        <a:bodyPr/>
        <a:lstStyle/>
        <a:p>
          <a:endParaRPr lang="en-US" sz="1400"/>
        </a:p>
      </dgm:t>
    </dgm:pt>
    <dgm:pt modelId="{7B32E311-DDD8-42F6-AB07-AFA1A07047DD}">
      <dgm:prSet custT="1"/>
      <dgm:spPr/>
      <dgm:t>
        <a:bodyPr/>
        <a:lstStyle/>
        <a:p>
          <a:r>
            <a:rPr lang="tr-TR" sz="1400">
              <a:latin typeface="Avenir Next LT Pro"/>
            </a:rPr>
            <a:t>WBC artışı ( Akut Enfeksiyon / Lösemi)</a:t>
          </a:r>
        </a:p>
      </dgm:t>
    </dgm:pt>
    <dgm:pt modelId="{B132ECB4-E842-403F-8375-A83BF69F2804}" type="parTrans" cxnId="{C00ABADA-3E1F-4404-8B6F-85A55F23120F}">
      <dgm:prSet/>
      <dgm:spPr/>
      <dgm:t>
        <a:bodyPr/>
        <a:lstStyle/>
        <a:p>
          <a:endParaRPr lang="tr-TR" sz="1400"/>
        </a:p>
      </dgm:t>
    </dgm:pt>
    <dgm:pt modelId="{0443F647-E33E-41B3-BB04-8F52D5455B02}" type="sibTrans" cxnId="{C00ABADA-3E1F-4404-8B6F-85A55F23120F}">
      <dgm:prSet/>
      <dgm:spPr/>
      <dgm:t>
        <a:bodyPr/>
        <a:lstStyle/>
        <a:p>
          <a:endParaRPr lang="en-US" sz="1400"/>
        </a:p>
      </dgm:t>
    </dgm:pt>
    <dgm:pt modelId="{3D76E47F-39D8-43BF-9545-5A919572362A}">
      <dgm:prSet custT="1"/>
      <dgm:spPr/>
      <dgm:t>
        <a:bodyPr/>
        <a:lstStyle/>
        <a:p>
          <a:r>
            <a:rPr lang="tr-TR" sz="1400">
              <a:latin typeface="Avenir Next LT Pro"/>
            </a:rPr>
            <a:t>PLT artışı (Enflamasyon )</a:t>
          </a:r>
        </a:p>
        <a:p>
          <a:r>
            <a:rPr lang="tr-TR" sz="1400">
              <a:latin typeface="Avenir Next LT Pro"/>
            </a:rPr>
            <a:t>Periferik Yayma</a:t>
          </a:r>
        </a:p>
      </dgm:t>
    </dgm:pt>
    <dgm:pt modelId="{F61B2FA6-0722-4A70-AE39-347C03B5860E}" type="parTrans" cxnId="{57370786-8E69-4105-85DC-11A56A5FFF68}">
      <dgm:prSet/>
      <dgm:spPr/>
      <dgm:t>
        <a:bodyPr/>
        <a:lstStyle/>
        <a:p>
          <a:endParaRPr lang="tr-TR" sz="1400"/>
        </a:p>
      </dgm:t>
    </dgm:pt>
    <dgm:pt modelId="{00ABE0E8-EAE8-4ADA-A85D-2CFF5ACEABAD}" type="sibTrans" cxnId="{57370786-8E69-4105-85DC-11A56A5FFF68}">
      <dgm:prSet/>
      <dgm:spPr/>
      <dgm:t>
        <a:bodyPr/>
        <a:lstStyle/>
        <a:p>
          <a:endParaRPr lang="en-US" sz="1400"/>
        </a:p>
      </dgm:t>
    </dgm:pt>
    <dgm:pt modelId="{7BA8B6FE-3785-4127-9958-A00EE9D5EF46}">
      <dgm:prSet custT="1"/>
      <dgm:spPr/>
      <dgm:t>
        <a:bodyPr/>
        <a:lstStyle/>
        <a:p>
          <a:r>
            <a:rPr lang="tr-TR" sz="1400">
              <a:latin typeface="Avenir Next LT Pro"/>
            </a:rPr>
            <a:t>Yüksekliği enflamasyon bulgusu</a:t>
          </a:r>
        </a:p>
      </dgm:t>
    </dgm:pt>
    <dgm:pt modelId="{87CA971A-1A74-4121-9178-8444FDE8AB9D}" type="parTrans" cxnId="{70B5D590-BC6F-4911-9905-BC2C663A6518}">
      <dgm:prSet/>
      <dgm:spPr/>
      <dgm:t>
        <a:bodyPr/>
        <a:lstStyle/>
        <a:p>
          <a:endParaRPr lang="tr-TR" sz="1400"/>
        </a:p>
      </dgm:t>
    </dgm:pt>
    <dgm:pt modelId="{AC7C75E8-B829-49B4-86B8-3CB848554E6B}" type="sibTrans" cxnId="{70B5D590-BC6F-4911-9905-BC2C663A6518}">
      <dgm:prSet/>
      <dgm:spPr/>
      <dgm:t>
        <a:bodyPr/>
        <a:lstStyle/>
        <a:p>
          <a:endParaRPr lang="en-US" sz="1400"/>
        </a:p>
      </dgm:t>
    </dgm:pt>
    <dgm:pt modelId="{63FC4BE0-512D-4907-B41D-F01DE9110817}">
      <dgm:prSet custT="1"/>
      <dgm:spPr/>
      <dgm:t>
        <a:bodyPr/>
        <a:lstStyle/>
        <a:p>
          <a:pPr rtl="0"/>
          <a:r>
            <a:rPr lang="tr-TR" sz="1400">
              <a:latin typeface="Avenir Next LT Pro"/>
            </a:rPr>
            <a:t>Normal =&gt;  tanı dışlanamaz</a:t>
          </a:r>
        </a:p>
      </dgm:t>
    </dgm:pt>
    <dgm:pt modelId="{776EBD2B-D904-4BD0-B93F-F116539B1D28}" type="parTrans" cxnId="{D0592729-94CC-4CE7-A823-66BD0E5B7547}">
      <dgm:prSet/>
      <dgm:spPr/>
      <dgm:t>
        <a:bodyPr/>
        <a:lstStyle/>
        <a:p>
          <a:endParaRPr lang="tr-TR" sz="1400"/>
        </a:p>
      </dgm:t>
    </dgm:pt>
    <dgm:pt modelId="{5EA65191-0F2E-4270-8A73-2D6E1A74A43D}" type="sibTrans" cxnId="{D0592729-94CC-4CE7-A823-66BD0E5B7547}">
      <dgm:prSet/>
      <dgm:spPr/>
      <dgm:t>
        <a:bodyPr/>
        <a:lstStyle/>
        <a:p>
          <a:endParaRPr lang="en-US" sz="1400"/>
        </a:p>
      </dgm:t>
    </dgm:pt>
    <dgm:pt modelId="{E5CAAEB2-1F36-464F-95A0-DD0FE889799A}">
      <dgm:prSet custT="1"/>
      <dgm:spPr/>
      <dgm:t>
        <a:bodyPr/>
        <a:lstStyle/>
        <a:p>
          <a:r>
            <a:rPr lang="en-US" sz="1400">
              <a:latin typeface="Avenir Next LT Pro"/>
            </a:rPr>
            <a:t>Vaskülit / SLE</a:t>
          </a:r>
          <a:endParaRPr lang="tr-TR" sz="1400">
            <a:latin typeface="Avenir Next LT Pro"/>
          </a:endParaRPr>
        </a:p>
      </dgm:t>
    </dgm:pt>
    <dgm:pt modelId="{25CBDF7C-4270-48F1-A145-F84614AE21BD}" type="parTrans" cxnId="{2F0EDA2A-38EB-4848-9919-1A3150F72418}">
      <dgm:prSet/>
      <dgm:spPr/>
      <dgm:t>
        <a:bodyPr/>
        <a:lstStyle/>
        <a:p>
          <a:endParaRPr lang="tr-TR" sz="1400"/>
        </a:p>
      </dgm:t>
    </dgm:pt>
    <dgm:pt modelId="{10DEEB5F-B2CD-411B-A6F9-B6E653929888}" type="sibTrans" cxnId="{2F0EDA2A-38EB-4848-9919-1A3150F72418}">
      <dgm:prSet/>
      <dgm:spPr/>
      <dgm:t>
        <a:bodyPr/>
        <a:lstStyle/>
        <a:p>
          <a:endParaRPr lang="en-US" sz="1400"/>
        </a:p>
      </dgm:t>
    </dgm:pt>
    <dgm:pt modelId="{25FA5DCD-3CF8-4FFB-B52F-95564B73B8B7}">
      <dgm:prSet custT="1"/>
      <dgm:spPr/>
      <dgm:t>
        <a:bodyPr/>
        <a:lstStyle/>
        <a:p>
          <a:r>
            <a:rPr lang="tr-TR" sz="1400">
              <a:latin typeface="Avenir Next LT Pro"/>
            </a:rPr>
            <a:t>SLE için sensitif</a:t>
          </a:r>
          <a:endParaRPr lang="tr-TR" sz="1400" err="1">
            <a:latin typeface="Avenir Next LT Pro"/>
          </a:endParaRPr>
        </a:p>
      </dgm:t>
    </dgm:pt>
    <dgm:pt modelId="{F61D33C5-C3AC-4FB8-B877-11654F712726}" type="parTrans" cxnId="{AFE7D535-605A-47BD-A55F-5A2015DF75F8}">
      <dgm:prSet/>
      <dgm:spPr/>
      <dgm:t>
        <a:bodyPr/>
        <a:lstStyle/>
        <a:p>
          <a:endParaRPr lang="tr-TR" sz="1400"/>
        </a:p>
      </dgm:t>
    </dgm:pt>
    <dgm:pt modelId="{8FECB68D-D852-43DA-A159-E561F34B9C5B}" type="sibTrans" cxnId="{AFE7D535-605A-47BD-A55F-5A2015DF75F8}">
      <dgm:prSet/>
      <dgm:spPr/>
      <dgm:t>
        <a:bodyPr/>
        <a:lstStyle/>
        <a:p>
          <a:endParaRPr lang="en-US" sz="1400"/>
        </a:p>
      </dgm:t>
    </dgm:pt>
    <dgm:pt modelId="{5A85A7A3-A822-4A3A-97B5-B752F37119B6}">
      <dgm:prSet custT="1"/>
      <dgm:spPr/>
      <dgm:t>
        <a:bodyPr/>
        <a:lstStyle/>
        <a:p>
          <a:r>
            <a:rPr lang="tr-TR" sz="1400">
              <a:latin typeface="Avenir Next LT Pro"/>
            </a:rPr>
            <a:t>JİA için sınıflandırma da önemli</a:t>
          </a:r>
        </a:p>
      </dgm:t>
    </dgm:pt>
    <dgm:pt modelId="{371CE529-0EC9-4645-85CE-5D0E79530852}" type="parTrans" cxnId="{D3EA24E7-95D2-4E90-A2D4-EC97C1EB4117}">
      <dgm:prSet/>
      <dgm:spPr/>
      <dgm:t>
        <a:bodyPr/>
        <a:lstStyle/>
        <a:p>
          <a:endParaRPr lang="tr-TR" sz="1400"/>
        </a:p>
      </dgm:t>
    </dgm:pt>
    <dgm:pt modelId="{C9A41E2D-9AF7-4F02-AB8A-257CE72279AD}" type="sibTrans" cxnId="{D3EA24E7-95D2-4E90-A2D4-EC97C1EB4117}">
      <dgm:prSet/>
      <dgm:spPr/>
      <dgm:t>
        <a:bodyPr/>
        <a:lstStyle/>
        <a:p>
          <a:endParaRPr lang="en-US" sz="1400"/>
        </a:p>
      </dgm:t>
    </dgm:pt>
    <dgm:pt modelId="{0B256F4E-FBCA-4F31-9619-3C508D73F1DA}">
      <dgm:prSet custT="1"/>
      <dgm:spPr/>
      <dgm:t>
        <a:bodyPr/>
        <a:lstStyle/>
        <a:p>
          <a:r>
            <a:rPr lang="tr-TR" sz="1400">
              <a:latin typeface="Avenir Next LT Pro"/>
            </a:rPr>
            <a:t>JİA (Adolösan / Poliartiküler tip)</a:t>
          </a:r>
        </a:p>
      </dgm:t>
    </dgm:pt>
    <dgm:pt modelId="{D8543679-D9C1-460F-9730-1D567F0DBF56}" type="parTrans" cxnId="{F248595E-F7F4-436F-80E4-2B8C73D67441}">
      <dgm:prSet/>
      <dgm:spPr/>
      <dgm:t>
        <a:bodyPr/>
        <a:lstStyle/>
        <a:p>
          <a:endParaRPr lang="tr-TR" sz="1400"/>
        </a:p>
      </dgm:t>
    </dgm:pt>
    <dgm:pt modelId="{E4D105C0-E27A-4E30-AD20-96AAA8397A90}" type="sibTrans" cxnId="{F248595E-F7F4-436F-80E4-2B8C73D67441}">
      <dgm:prSet/>
      <dgm:spPr/>
      <dgm:t>
        <a:bodyPr/>
        <a:lstStyle/>
        <a:p>
          <a:endParaRPr lang="en-US" sz="1400"/>
        </a:p>
      </dgm:t>
    </dgm:pt>
    <dgm:pt modelId="{4DC86287-B9BD-41FA-83A3-9CC857E93554}">
      <dgm:prSet custT="1"/>
      <dgm:spPr/>
      <dgm:t>
        <a:bodyPr/>
        <a:lstStyle/>
        <a:p>
          <a:pPr rtl="0"/>
          <a:r>
            <a:rPr lang="tr-TR" sz="1400">
              <a:latin typeface="Avenir Next LT Pro"/>
            </a:rPr>
            <a:t>SLE / Vaskülit</a:t>
          </a:r>
          <a:endParaRPr lang="tr-TR" sz="1400" err="1">
            <a:latin typeface="Avenir Next LT Pro"/>
          </a:endParaRPr>
        </a:p>
      </dgm:t>
    </dgm:pt>
    <dgm:pt modelId="{38B82B18-ECB0-4210-B80F-90F775106576}" type="parTrans" cxnId="{7BF42F56-DAB7-412E-8F19-7423A0F2F6FE}">
      <dgm:prSet/>
      <dgm:spPr/>
      <dgm:t>
        <a:bodyPr/>
        <a:lstStyle/>
        <a:p>
          <a:endParaRPr lang="tr-TR" sz="1400"/>
        </a:p>
      </dgm:t>
    </dgm:pt>
    <dgm:pt modelId="{79889CAF-DE3C-46F6-AC81-9DDEE921740D}" type="sibTrans" cxnId="{7BF42F56-DAB7-412E-8F19-7423A0F2F6FE}">
      <dgm:prSet/>
      <dgm:spPr/>
      <dgm:t>
        <a:bodyPr/>
        <a:lstStyle/>
        <a:p>
          <a:endParaRPr lang="en-US" sz="1400"/>
        </a:p>
      </dgm:t>
    </dgm:pt>
    <dgm:pt modelId="{27874132-A76E-484D-BA16-16FFB2D3586A}">
      <dgm:prSet custT="1"/>
      <dgm:spPr/>
      <dgm:t>
        <a:bodyPr/>
        <a:lstStyle/>
        <a:p>
          <a:pPr rtl="0"/>
          <a:r>
            <a:rPr lang="tr-TR" sz="1400">
              <a:latin typeface="Avenir Next LT Pro"/>
            </a:rPr>
            <a:t>Viral Enfeksiyon</a:t>
          </a:r>
          <a:endParaRPr lang="tr-TR" sz="1400"/>
        </a:p>
      </dgm:t>
    </dgm:pt>
    <dgm:pt modelId="{7BAE10A3-9B7D-4C8A-80BB-BC942BCC41D3}" type="parTrans" cxnId="{BF8115F6-8AE6-4474-8A1E-BC40FAB92139}">
      <dgm:prSet/>
      <dgm:spPr/>
      <dgm:t>
        <a:bodyPr/>
        <a:lstStyle/>
        <a:p>
          <a:endParaRPr lang="tr-TR" sz="1400"/>
        </a:p>
      </dgm:t>
    </dgm:pt>
    <dgm:pt modelId="{EE28D034-63AB-47CD-B305-5F3966C667BC}" type="sibTrans" cxnId="{BF8115F6-8AE6-4474-8A1E-BC40FAB92139}">
      <dgm:prSet/>
      <dgm:spPr/>
      <dgm:t>
        <a:bodyPr/>
        <a:lstStyle/>
        <a:p>
          <a:endParaRPr lang="en-US" sz="1400"/>
        </a:p>
      </dgm:t>
    </dgm:pt>
    <dgm:pt modelId="{FD24622E-C30C-42F4-8519-3E10AA53B14D}" type="pres">
      <dgm:prSet presAssocID="{EF91B928-D7A6-47F4-98FC-0B505C36CA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EC32DE-8893-4E72-BDE1-8885E2BE8846}" type="pres">
      <dgm:prSet presAssocID="{438505CF-42BF-497F-8DDE-B085CDD0CA4F}" presName="linNode" presStyleCnt="0"/>
      <dgm:spPr/>
    </dgm:pt>
    <dgm:pt modelId="{29F21DAA-F3A6-44D7-BB84-356410F3831E}" type="pres">
      <dgm:prSet presAssocID="{438505CF-42BF-497F-8DDE-B085CDD0CA4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D0AA92-356B-4B36-A53F-732103F1EB89}" type="pres">
      <dgm:prSet presAssocID="{438505CF-42BF-497F-8DDE-B085CDD0CA4F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4D297D-5BFD-4C4A-BDDC-6667791A63CD}" type="pres">
      <dgm:prSet presAssocID="{49D6E316-25AF-4F34-B1F3-3306C4E224D2}" presName="sp" presStyleCnt="0"/>
      <dgm:spPr/>
    </dgm:pt>
    <dgm:pt modelId="{28682C68-FEBD-4279-A6A1-598589490BD4}" type="pres">
      <dgm:prSet presAssocID="{CF1EEDF5-5D53-4DE3-A6BA-AF7CD8A4713D}" presName="linNode" presStyleCnt="0"/>
      <dgm:spPr/>
    </dgm:pt>
    <dgm:pt modelId="{88CC11FC-C0CC-4EDE-B4C4-87FC091CA6DC}" type="pres">
      <dgm:prSet presAssocID="{CF1EEDF5-5D53-4DE3-A6BA-AF7CD8A4713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4EFAD3-042B-4F13-9174-8669BACCE3DA}" type="pres">
      <dgm:prSet presAssocID="{CF1EEDF5-5D53-4DE3-A6BA-AF7CD8A4713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CB1E0F-8E3A-4B4D-BED8-C9FE514A31B3}" type="pres">
      <dgm:prSet presAssocID="{5DA2A3CB-1C24-4C4D-BDE3-4BB35F950B79}" presName="sp" presStyleCnt="0"/>
      <dgm:spPr/>
    </dgm:pt>
    <dgm:pt modelId="{EAE83AA2-8836-4C42-8FFA-2BC905671206}" type="pres">
      <dgm:prSet presAssocID="{5BC64D7B-7231-498D-9EF8-FB2F0902406A}" presName="linNode" presStyleCnt="0"/>
      <dgm:spPr/>
    </dgm:pt>
    <dgm:pt modelId="{40E4A972-5880-435A-9692-EA2CDFBD314A}" type="pres">
      <dgm:prSet presAssocID="{5BC64D7B-7231-498D-9EF8-FB2F0902406A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83A9D-AB19-42F8-8861-D7285B4DA1F4}" type="pres">
      <dgm:prSet presAssocID="{5BC64D7B-7231-498D-9EF8-FB2F0902406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704DAB-0222-4B75-A5A1-C20268F39E3E}" type="pres">
      <dgm:prSet presAssocID="{2535C7E2-7B10-410E-82A6-6E5C62069178}" presName="sp" presStyleCnt="0"/>
      <dgm:spPr/>
    </dgm:pt>
    <dgm:pt modelId="{8B5F121F-9A02-44E8-9F98-73C435D9E602}" type="pres">
      <dgm:prSet presAssocID="{7460D274-44D9-4CA4-972A-DF6C1199A524}" presName="linNode" presStyleCnt="0"/>
      <dgm:spPr/>
    </dgm:pt>
    <dgm:pt modelId="{0551862A-DC71-4D76-AD61-95E63A05CF1C}" type="pres">
      <dgm:prSet presAssocID="{7460D274-44D9-4CA4-972A-DF6C1199A52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6202AF-C763-4002-8F28-430CC644DC89}" type="pres">
      <dgm:prSet presAssocID="{7460D274-44D9-4CA4-972A-DF6C1199A52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240239-58CE-4301-B158-CBA5A41870C9}" type="pres">
      <dgm:prSet presAssocID="{08F368B5-B633-4509-9555-D8B0C21C4A63}" presName="sp" presStyleCnt="0"/>
      <dgm:spPr/>
    </dgm:pt>
    <dgm:pt modelId="{15AFD5F7-4B8F-48E2-AE6E-494F6789C8DB}" type="pres">
      <dgm:prSet presAssocID="{4FCA7D2E-C7EF-490A-8B72-ED163ED555B7}" presName="linNode" presStyleCnt="0"/>
      <dgm:spPr/>
    </dgm:pt>
    <dgm:pt modelId="{B54C0812-A295-4D31-AD4D-9B9425A5812B}" type="pres">
      <dgm:prSet presAssocID="{4FCA7D2E-C7EF-490A-8B72-ED163ED555B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8D24CB-B05C-4E32-8881-5634488E991C}" type="pres">
      <dgm:prSet presAssocID="{4FCA7D2E-C7EF-490A-8B72-ED163ED555B7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FC55AB-248B-449E-B35C-3310948F6178}" type="presOf" srcId="{438505CF-42BF-497F-8DDE-B085CDD0CA4F}" destId="{29F21DAA-F3A6-44D7-BB84-356410F3831E}" srcOrd="0" destOrd="0" presId="urn:microsoft.com/office/officeart/2005/8/layout/vList5"/>
    <dgm:cxn modelId="{E27F0EFF-133C-4A19-A203-5F262C1E8511}" srcId="{EF91B928-D7A6-47F4-98FC-0B505C36CA80}" destId="{438505CF-42BF-497F-8DDE-B085CDD0CA4F}" srcOrd="0" destOrd="0" parTransId="{F5640AA1-37ED-4DCA-B9CD-B9F94DBECCE0}" sibTransId="{49D6E316-25AF-4F34-B1F3-3306C4E224D2}"/>
    <dgm:cxn modelId="{AE9698B3-3840-4B69-8456-053DA0D520EA}" type="presOf" srcId="{4DC86287-B9BD-41FA-83A3-9CC857E93554}" destId="{0E8D24CB-B05C-4E32-8881-5634488E991C}" srcOrd="0" destOrd="1" presId="urn:microsoft.com/office/officeart/2005/8/layout/vList5"/>
    <dgm:cxn modelId="{588EBB88-E11C-410C-9226-48CEB202833F}" type="presOf" srcId="{3D76E47F-39D8-43BF-9545-5A919572362A}" destId="{2BD0AA92-356B-4B36-A53F-732103F1EB89}" srcOrd="0" destOrd="1" presId="urn:microsoft.com/office/officeart/2005/8/layout/vList5"/>
    <dgm:cxn modelId="{A9D6F6D8-38EA-40D7-922E-2037DEE3761F}" type="presOf" srcId="{7460D274-44D9-4CA4-972A-DF6C1199A524}" destId="{0551862A-DC71-4D76-AD61-95E63A05CF1C}" srcOrd="0" destOrd="0" presId="urn:microsoft.com/office/officeart/2005/8/layout/vList5"/>
    <dgm:cxn modelId="{23695BD5-1AE2-4113-8FE0-AA30C9ADC950}" srcId="{EF91B928-D7A6-47F4-98FC-0B505C36CA80}" destId="{5BC64D7B-7231-498D-9EF8-FB2F0902406A}" srcOrd="2" destOrd="0" parTransId="{AC88980B-EDD3-49AB-B9C6-0EC493A33EE4}" sibTransId="{2535C7E2-7B10-410E-82A6-6E5C62069178}"/>
    <dgm:cxn modelId="{7838C875-ABCF-4B3A-A2E5-EE43A6EE75F5}" srcId="{EF91B928-D7A6-47F4-98FC-0B505C36CA80}" destId="{CF1EEDF5-5D53-4DE3-A6BA-AF7CD8A4713D}" srcOrd="1" destOrd="0" parTransId="{8ADC1DDC-91B0-4509-B809-879E75575360}" sibTransId="{5DA2A3CB-1C24-4C4D-BDE3-4BB35F950B79}"/>
    <dgm:cxn modelId="{70B5D590-BC6F-4911-9905-BC2C663A6518}" srcId="{CF1EEDF5-5D53-4DE3-A6BA-AF7CD8A4713D}" destId="{7BA8B6FE-3785-4127-9958-A00EE9D5EF46}" srcOrd="0" destOrd="0" parTransId="{87CA971A-1A74-4121-9178-8444FDE8AB9D}" sibTransId="{AC7C75E8-B829-49B4-86B8-3CB848554E6B}"/>
    <dgm:cxn modelId="{D3EA24E7-95D2-4E90-A2D4-EC97C1EB4117}" srcId="{7460D274-44D9-4CA4-972A-DF6C1199A524}" destId="{5A85A7A3-A822-4A3A-97B5-B752F37119B6}" srcOrd="1" destOrd="0" parTransId="{371CE529-0EC9-4645-85CE-5D0E79530852}" sibTransId="{C9A41E2D-9AF7-4F02-AB8A-257CE72279AD}"/>
    <dgm:cxn modelId="{62730870-FD4A-45A3-88C6-273F4D13AE8D}" type="presOf" srcId="{63FC4BE0-512D-4907-B41D-F01DE9110817}" destId="{2B4EFAD3-042B-4F13-9174-8669BACCE3DA}" srcOrd="0" destOrd="1" presId="urn:microsoft.com/office/officeart/2005/8/layout/vList5"/>
    <dgm:cxn modelId="{E26EB144-226A-41DF-B9DB-D79968DA3FA9}" srcId="{EF91B928-D7A6-47F4-98FC-0B505C36CA80}" destId="{4FCA7D2E-C7EF-490A-8B72-ED163ED555B7}" srcOrd="4" destOrd="0" parTransId="{E2F10727-4163-4C12-B29E-DF7571042E41}" sibTransId="{C25A02D2-B87A-4EB4-A9C6-90C974DFC014}"/>
    <dgm:cxn modelId="{255188F3-0C36-4E60-A745-6AF4B2857C35}" type="presOf" srcId="{EF91B928-D7A6-47F4-98FC-0B505C36CA80}" destId="{FD24622E-C30C-42F4-8519-3E10AA53B14D}" srcOrd="0" destOrd="0" presId="urn:microsoft.com/office/officeart/2005/8/layout/vList5"/>
    <dgm:cxn modelId="{B3DF9E08-C73D-4EB1-973C-65A3D6F7CD61}" type="presOf" srcId="{0B256F4E-FBCA-4F31-9619-3C508D73F1DA}" destId="{0E8D24CB-B05C-4E32-8881-5634488E991C}" srcOrd="0" destOrd="0" presId="urn:microsoft.com/office/officeart/2005/8/layout/vList5"/>
    <dgm:cxn modelId="{AFE7D535-605A-47BD-A55F-5A2015DF75F8}" srcId="{7460D274-44D9-4CA4-972A-DF6C1199A524}" destId="{25FA5DCD-3CF8-4FFB-B52F-95564B73B8B7}" srcOrd="0" destOrd="0" parTransId="{F61D33C5-C3AC-4FB8-B877-11654F712726}" sibTransId="{8FECB68D-D852-43DA-A159-E561F34B9C5B}"/>
    <dgm:cxn modelId="{7BF42F56-DAB7-412E-8F19-7423A0F2F6FE}" srcId="{4FCA7D2E-C7EF-490A-8B72-ED163ED555B7}" destId="{4DC86287-B9BD-41FA-83A3-9CC857E93554}" srcOrd="1" destOrd="0" parTransId="{38B82B18-ECB0-4210-B80F-90F775106576}" sibTransId="{79889CAF-DE3C-46F6-AC81-9DDEE921740D}"/>
    <dgm:cxn modelId="{57370786-8E69-4105-85DC-11A56A5FFF68}" srcId="{438505CF-42BF-497F-8DDE-B085CDD0CA4F}" destId="{3D76E47F-39D8-43BF-9545-5A919572362A}" srcOrd="1" destOrd="0" parTransId="{F61B2FA6-0722-4A70-AE39-347C03B5860E}" sibTransId="{00ABE0E8-EAE8-4ADA-A85D-2CFF5ACEABAD}"/>
    <dgm:cxn modelId="{35F10A4C-B60B-40DC-87F4-7C360AAB49C2}" type="presOf" srcId="{27874132-A76E-484D-BA16-16FFB2D3586A}" destId="{0E8D24CB-B05C-4E32-8881-5634488E991C}" srcOrd="0" destOrd="2" presId="urn:microsoft.com/office/officeart/2005/8/layout/vList5"/>
    <dgm:cxn modelId="{2F0EDA2A-38EB-4848-9919-1A3150F72418}" srcId="{5BC64D7B-7231-498D-9EF8-FB2F0902406A}" destId="{E5CAAEB2-1F36-464F-95A0-DD0FE889799A}" srcOrd="0" destOrd="0" parTransId="{25CBDF7C-4270-48F1-A145-F84614AE21BD}" sibTransId="{10DEEB5F-B2CD-411B-A6F9-B6E653929888}"/>
    <dgm:cxn modelId="{A1A6F532-C30F-483D-9D23-9054D7B8D2E0}" type="presOf" srcId="{E5CAAEB2-1F36-464F-95A0-DD0FE889799A}" destId="{FBD83A9D-AB19-42F8-8861-D7285B4DA1F4}" srcOrd="0" destOrd="0" presId="urn:microsoft.com/office/officeart/2005/8/layout/vList5"/>
    <dgm:cxn modelId="{36E7809F-BE20-4D02-A767-A988716E0712}" type="presOf" srcId="{5BC64D7B-7231-498D-9EF8-FB2F0902406A}" destId="{40E4A972-5880-435A-9692-EA2CDFBD314A}" srcOrd="0" destOrd="0" presId="urn:microsoft.com/office/officeart/2005/8/layout/vList5"/>
    <dgm:cxn modelId="{BF8115F6-8AE6-4474-8A1E-BC40FAB92139}" srcId="{4FCA7D2E-C7EF-490A-8B72-ED163ED555B7}" destId="{27874132-A76E-484D-BA16-16FFB2D3586A}" srcOrd="2" destOrd="0" parTransId="{7BAE10A3-9B7D-4C8A-80BB-BC942BCC41D3}" sibTransId="{EE28D034-63AB-47CD-B305-5F3966C667BC}"/>
    <dgm:cxn modelId="{CA14CE4E-C4E3-44EB-89DF-B13BE0FD020E}" type="presOf" srcId="{4FCA7D2E-C7EF-490A-8B72-ED163ED555B7}" destId="{B54C0812-A295-4D31-AD4D-9B9425A5812B}" srcOrd="0" destOrd="0" presId="urn:microsoft.com/office/officeart/2005/8/layout/vList5"/>
    <dgm:cxn modelId="{A7E1874D-D8A9-4CCB-85E6-F48007886A7A}" type="presOf" srcId="{25FA5DCD-3CF8-4FFB-B52F-95564B73B8B7}" destId="{EE6202AF-C763-4002-8F28-430CC644DC89}" srcOrd="0" destOrd="0" presId="urn:microsoft.com/office/officeart/2005/8/layout/vList5"/>
    <dgm:cxn modelId="{C50F56DE-2ECC-4751-881F-C3238B45547E}" type="presOf" srcId="{CF1EEDF5-5D53-4DE3-A6BA-AF7CD8A4713D}" destId="{88CC11FC-C0CC-4EDE-B4C4-87FC091CA6DC}" srcOrd="0" destOrd="0" presId="urn:microsoft.com/office/officeart/2005/8/layout/vList5"/>
    <dgm:cxn modelId="{1B2AFAFC-5545-4BC8-A6B4-48F20A83AE21}" type="presOf" srcId="{7B32E311-DDD8-42F6-AB07-AFA1A07047DD}" destId="{2BD0AA92-356B-4B36-A53F-732103F1EB89}" srcOrd="0" destOrd="0" presId="urn:microsoft.com/office/officeart/2005/8/layout/vList5"/>
    <dgm:cxn modelId="{9461C9DA-BCEF-496F-90EC-055B96BA82F7}" type="presOf" srcId="{5A85A7A3-A822-4A3A-97B5-B752F37119B6}" destId="{EE6202AF-C763-4002-8F28-430CC644DC89}" srcOrd="0" destOrd="1" presId="urn:microsoft.com/office/officeart/2005/8/layout/vList5"/>
    <dgm:cxn modelId="{320BD18B-7DEA-440C-8B95-D7D7DBA68DF8}" type="presOf" srcId="{7BA8B6FE-3785-4127-9958-A00EE9D5EF46}" destId="{2B4EFAD3-042B-4F13-9174-8669BACCE3DA}" srcOrd="0" destOrd="0" presId="urn:microsoft.com/office/officeart/2005/8/layout/vList5"/>
    <dgm:cxn modelId="{D0592729-94CC-4CE7-A823-66BD0E5B7547}" srcId="{CF1EEDF5-5D53-4DE3-A6BA-AF7CD8A4713D}" destId="{63FC4BE0-512D-4907-B41D-F01DE9110817}" srcOrd="1" destOrd="0" parTransId="{776EBD2B-D904-4BD0-B93F-F116539B1D28}" sibTransId="{5EA65191-0F2E-4270-8A73-2D6E1A74A43D}"/>
    <dgm:cxn modelId="{5A7419ED-7D2D-4734-9783-4D24A348916D}" srcId="{EF91B928-D7A6-47F4-98FC-0B505C36CA80}" destId="{7460D274-44D9-4CA4-972A-DF6C1199A524}" srcOrd="3" destOrd="0" parTransId="{55254136-D50B-4D58-B272-B27BC69AC28A}" sibTransId="{08F368B5-B633-4509-9555-D8B0C21C4A63}"/>
    <dgm:cxn modelId="{F248595E-F7F4-436F-80E4-2B8C73D67441}" srcId="{4FCA7D2E-C7EF-490A-8B72-ED163ED555B7}" destId="{0B256F4E-FBCA-4F31-9619-3C508D73F1DA}" srcOrd="0" destOrd="0" parTransId="{D8543679-D9C1-460F-9730-1D567F0DBF56}" sibTransId="{E4D105C0-E27A-4E30-AD20-96AAA8397A90}"/>
    <dgm:cxn modelId="{C00ABADA-3E1F-4404-8B6F-85A55F23120F}" srcId="{438505CF-42BF-497F-8DDE-B085CDD0CA4F}" destId="{7B32E311-DDD8-42F6-AB07-AFA1A07047DD}" srcOrd="0" destOrd="0" parTransId="{B132ECB4-E842-403F-8375-A83BF69F2804}" sibTransId="{0443F647-E33E-41B3-BB04-8F52D5455B02}"/>
    <dgm:cxn modelId="{01D4EF4F-8406-4C69-B82A-4E25CCF0EDD8}" type="presParOf" srcId="{FD24622E-C30C-42F4-8519-3E10AA53B14D}" destId="{02EC32DE-8893-4E72-BDE1-8885E2BE8846}" srcOrd="0" destOrd="0" presId="urn:microsoft.com/office/officeart/2005/8/layout/vList5"/>
    <dgm:cxn modelId="{79104677-BA9C-46FA-9D82-5BA02335814E}" type="presParOf" srcId="{02EC32DE-8893-4E72-BDE1-8885E2BE8846}" destId="{29F21DAA-F3A6-44D7-BB84-356410F3831E}" srcOrd="0" destOrd="0" presId="urn:microsoft.com/office/officeart/2005/8/layout/vList5"/>
    <dgm:cxn modelId="{BA5E58F6-CD58-44FE-A2CB-C8DBDD070C5D}" type="presParOf" srcId="{02EC32DE-8893-4E72-BDE1-8885E2BE8846}" destId="{2BD0AA92-356B-4B36-A53F-732103F1EB89}" srcOrd="1" destOrd="0" presId="urn:microsoft.com/office/officeart/2005/8/layout/vList5"/>
    <dgm:cxn modelId="{82579F6E-23C8-4508-85AA-232BD7ACE0B9}" type="presParOf" srcId="{FD24622E-C30C-42F4-8519-3E10AA53B14D}" destId="{234D297D-5BFD-4C4A-BDDC-6667791A63CD}" srcOrd="1" destOrd="0" presId="urn:microsoft.com/office/officeart/2005/8/layout/vList5"/>
    <dgm:cxn modelId="{2FE27E3A-488D-41CF-A079-27F085793898}" type="presParOf" srcId="{FD24622E-C30C-42F4-8519-3E10AA53B14D}" destId="{28682C68-FEBD-4279-A6A1-598589490BD4}" srcOrd="2" destOrd="0" presId="urn:microsoft.com/office/officeart/2005/8/layout/vList5"/>
    <dgm:cxn modelId="{585CC315-B70C-4F83-9274-16D395FF97C1}" type="presParOf" srcId="{28682C68-FEBD-4279-A6A1-598589490BD4}" destId="{88CC11FC-C0CC-4EDE-B4C4-87FC091CA6DC}" srcOrd="0" destOrd="0" presId="urn:microsoft.com/office/officeart/2005/8/layout/vList5"/>
    <dgm:cxn modelId="{C9485E66-6DC0-4430-8BAA-6A00B25FC668}" type="presParOf" srcId="{28682C68-FEBD-4279-A6A1-598589490BD4}" destId="{2B4EFAD3-042B-4F13-9174-8669BACCE3DA}" srcOrd="1" destOrd="0" presId="urn:microsoft.com/office/officeart/2005/8/layout/vList5"/>
    <dgm:cxn modelId="{B2E6A4D2-CFC3-4C01-9FCF-6C6B0825963F}" type="presParOf" srcId="{FD24622E-C30C-42F4-8519-3E10AA53B14D}" destId="{C9CB1E0F-8E3A-4B4D-BED8-C9FE514A31B3}" srcOrd="3" destOrd="0" presId="urn:microsoft.com/office/officeart/2005/8/layout/vList5"/>
    <dgm:cxn modelId="{9B4CD9A7-BEAB-471B-9F50-B6A8EED1475B}" type="presParOf" srcId="{FD24622E-C30C-42F4-8519-3E10AA53B14D}" destId="{EAE83AA2-8836-4C42-8FFA-2BC905671206}" srcOrd="4" destOrd="0" presId="urn:microsoft.com/office/officeart/2005/8/layout/vList5"/>
    <dgm:cxn modelId="{E55547BD-183E-411E-A1A0-7E403C5F71DF}" type="presParOf" srcId="{EAE83AA2-8836-4C42-8FFA-2BC905671206}" destId="{40E4A972-5880-435A-9692-EA2CDFBD314A}" srcOrd="0" destOrd="0" presId="urn:microsoft.com/office/officeart/2005/8/layout/vList5"/>
    <dgm:cxn modelId="{AFD87CF6-CEFA-47FB-AC0C-1E09560C7B6B}" type="presParOf" srcId="{EAE83AA2-8836-4C42-8FFA-2BC905671206}" destId="{FBD83A9D-AB19-42F8-8861-D7285B4DA1F4}" srcOrd="1" destOrd="0" presId="urn:microsoft.com/office/officeart/2005/8/layout/vList5"/>
    <dgm:cxn modelId="{7FD056D4-00A7-4A3F-A22E-0C4BA4DF1640}" type="presParOf" srcId="{FD24622E-C30C-42F4-8519-3E10AA53B14D}" destId="{59704DAB-0222-4B75-A5A1-C20268F39E3E}" srcOrd="5" destOrd="0" presId="urn:microsoft.com/office/officeart/2005/8/layout/vList5"/>
    <dgm:cxn modelId="{E9456254-8593-4146-8D16-730241113472}" type="presParOf" srcId="{FD24622E-C30C-42F4-8519-3E10AA53B14D}" destId="{8B5F121F-9A02-44E8-9F98-73C435D9E602}" srcOrd="6" destOrd="0" presId="urn:microsoft.com/office/officeart/2005/8/layout/vList5"/>
    <dgm:cxn modelId="{5048B22B-E72A-44D4-9529-906B33365DCB}" type="presParOf" srcId="{8B5F121F-9A02-44E8-9F98-73C435D9E602}" destId="{0551862A-DC71-4D76-AD61-95E63A05CF1C}" srcOrd="0" destOrd="0" presId="urn:microsoft.com/office/officeart/2005/8/layout/vList5"/>
    <dgm:cxn modelId="{7702DFF9-E474-45FD-9738-EEF09FC17841}" type="presParOf" srcId="{8B5F121F-9A02-44E8-9F98-73C435D9E602}" destId="{EE6202AF-C763-4002-8F28-430CC644DC89}" srcOrd="1" destOrd="0" presId="urn:microsoft.com/office/officeart/2005/8/layout/vList5"/>
    <dgm:cxn modelId="{904BF332-50ED-4569-B175-EA07BAFD2EA3}" type="presParOf" srcId="{FD24622E-C30C-42F4-8519-3E10AA53B14D}" destId="{9D240239-58CE-4301-B158-CBA5A41870C9}" srcOrd="7" destOrd="0" presId="urn:microsoft.com/office/officeart/2005/8/layout/vList5"/>
    <dgm:cxn modelId="{C7E18022-BC14-491F-8992-2B81AA6731C4}" type="presParOf" srcId="{FD24622E-C30C-42F4-8519-3E10AA53B14D}" destId="{15AFD5F7-4B8F-48E2-AE6E-494F6789C8DB}" srcOrd="8" destOrd="0" presId="urn:microsoft.com/office/officeart/2005/8/layout/vList5"/>
    <dgm:cxn modelId="{25271420-A7B9-488F-BA59-3DAFBB829823}" type="presParOf" srcId="{15AFD5F7-4B8F-48E2-AE6E-494F6789C8DB}" destId="{B54C0812-A295-4D31-AD4D-9B9425A5812B}" srcOrd="0" destOrd="0" presId="urn:microsoft.com/office/officeart/2005/8/layout/vList5"/>
    <dgm:cxn modelId="{647F8A15-F428-465D-82B7-6D194F29BFAE}" type="presParOf" srcId="{15AFD5F7-4B8F-48E2-AE6E-494F6789C8DB}" destId="{0E8D24CB-B05C-4E32-8881-5634488E99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D5664E9-6DD5-40B2-851A-E295BAC296F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E511C0B-EE08-45F6-8AE7-D07896FEF972}">
      <dgm:prSet/>
      <dgm:spPr/>
      <dgm:t>
        <a:bodyPr/>
        <a:lstStyle/>
        <a:p>
          <a:pPr>
            <a:defRPr cap="all"/>
          </a:pPr>
          <a:r>
            <a:rPr lang="tr-TR"/>
            <a:t>Direk Grafi</a:t>
          </a:r>
          <a:endParaRPr lang="en-US"/>
        </a:p>
      </dgm:t>
    </dgm:pt>
    <dgm:pt modelId="{32304772-20B7-474D-BAE5-2BE6DC698D05}" type="parTrans" cxnId="{33284BDF-53CC-45E4-9EC6-0D2AD9A19568}">
      <dgm:prSet/>
      <dgm:spPr/>
      <dgm:t>
        <a:bodyPr/>
        <a:lstStyle/>
        <a:p>
          <a:endParaRPr lang="en-US"/>
        </a:p>
      </dgm:t>
    </dgm:pt>
    <dgm:pt modelId="{7D69485C-8BFE-462E-8CCC-2960D2CED0C1}" type="sibTrans" cxnId="{33284BDF-53CC-45E4-9EC6-0D2AD9A19568}">
      <dgm:prSet/>
      <dgm:spPr/>
      <dgm:t>
        <a:bodyPr/>
        <a:lstStyle/>
        <a:p>
          <a:endParaRPr lang="en-US"/>
        </a:p>
      </dgm:t>
    </dgm:pt>
    <dgm:pt modelId="{27560A99-FBEC-4D41-9F1B-6D0F1EB3B948}">
      <dgm:prSet/>
      <dgm:spPr/>
      <dgm:t>
        <a:bodyPr/>
        <a:lstStyle/>
        <a:p>
          <a:pPr>
            <a:defRPr cap="all"/>
          </a:pPr>
          <a:r>
            <a:rPr lang="tr-TR"/>
            <a:t>USG</a:t>
          </a:r>
          <a:endParaRPr lang="en-US"/>
        </a:p>
      </dgm:t>
    </dgm:pt>
    <dgm:pt modelId="{C299633D-6C17-4373-9E3E-28BC89A38103}" type="parTrans" cxnId="{6226553F-1A99-4BA8-B7EE-3B5AC6916E54}">
      <dgm:prSet/>
      <dgm:spPr/>
      <dgm:t>
        <a:bodyPr/>
        <a:lstStyle/>
        <a:p>
          <a:endParaRPr lang="en-US"/>
        </a:p>
      </dgm:t>
    </dgm:pt>
    <dgm:pt modelId="{243DF829-F8BD-44BF-9ABF-19DD1390BFB9}" type="sibTrans" cxnId="{6226553F-1A99-4BA8-B7EE-3B5AC6916E54}">
      <dgm:prSet/>
      <dgm:spPr/>
      <dgm:t>
        <a:bodyPr/>
        <a:lstStyle/>
        <a:p>
          <a:endParaRPr lang="en-US"/>
        </a:p>
      </dgm:t>
    </dgm:pt>
    <dgm:pt modelId="{BAEC38D8-8E3D-481C-84B3-D16B3E62EF8B}">
      <dgm:prSet/>
      <dgm:spPr/>
      <dgm:t>
        <a:bodyPr/>
        <a:lstStyle/>
        <a:p>
          <a:pPr>
            <a:defRPr cap="all"/>
          </a:pPr>
          <a:r>
            <a:rPr lang="tr-TR"/>
            <a:t>MRI</a:t>
          </a:r>
          <a:endParaRPr lang="en-US"/>
        </a:p>
      </dgm:t>
    </dgm:pt>
    <dgm:pt modelId="{506EA16B-4F54-46CB-8099-019FC1275848}" type="parTrans" cxnId="{E5C9A1CC-1501-42D5-B7B8-59F7C3C89110}">
      <dgm:prSet/>
      <dgm:spPr/>
      <dgm:t>
        <a:bodyPr/>
        <a:lstStyle/>
        <a:p>
          <a:endParaRPr lang="en-US"/>
        </a:p>
      </dgm:t>
    </dgm:pt>
    <dgm:pt modelId="{EB232C6D-C818-431B-89FD-752A0D4315C7}" type="sibTrans" cxnId="{E5C9A1CC-1501-42D5-B7B8-59F7C3C89110}">
      <dgm:prSet/>
      <dgm:spPr/>
      <dgm:t>
        <a:bodyPr/>
        <a:lstStyle/>
        <a:p>
          <a:endParaRPr lang="en-US"/>
        </a:p>
      </dgm:t>
    </dgm:pt>
    <dgm:pt modelId="{E81701BA-DF6A-4BC3-BCD7-50AE7F4397E3}">
      <dgm:prSet/>
      <dgm:spPr/>
      <dgm:t>
        <a:bodyPr/>
        <a:lstStyle/>
        <a:p>
          <a:pPr>
            <a:defRPr cap="all"/>
          </a:pPr>
          <a:r>
            <a:rPr lang="tr-TR"/>
            <a:t>EKO</a:t>
          </a:r>
          <a:endParaRPr lang="en-US"/>
        </a:p>
      </dgm:t>
    </dgm:pt>
    <dgm:pt modelId="{77E978A1-2613-4610-B909-65E086A7FFCB}" type="parTrans" cxnId="{E08400DB-8FFD-4CF2-889D-7F1F967D5F3A}">
      <dgm:prSet/>
      <dgm:spPr/>
      <dgm:t>
        <a:bodyPr/>
        <a:lstStyle/>
        <a:p>
          <a:endParaRPr lang="en-US"/>
        </a:p>
      </dgm:t>
    </dgm:pt>
    <dgm:pt modelId="{C3E0ABF2-6F35-4B9E-995E-ACE2C864AE22}" type="sibTrans" cxnId="{E08400DB-8FFD-4CF2-889D-7F1F967D5F3A}">
      <dgm:prSet/>
      <dgm:spPr/>
      <dgm:t>
        <a:bodyPr/>
        <a:lstStyle/>
        <a:p>
          <a:endParaRPr lang="en-US"/>
        </a:p>
      </dgm:t>
    </dgm:pt>
    <dgm:pt modelId="{0D976536-94F0-408E-91C2-2CA4A7230824}">
      <dgm:prSet/>
      <dgm:spPr/>
      <dgm:t>
        <a:bodyPr/>
        <a:lstStyle/>
        <a:p>
          <a:pPr>
            <a:defRPr cap="all"/>
          </a:pPr>
          <a:r>
            <a:rPr lang="tr-TR"/>
            <a:t>Anjiograji (BT / MR) </a:t>
          </a:r>
          <a:endParaRPr lang="en-US"/>
        </a:p>
      </dgm:t>
    </dgm:pt>
    <dgm:pt modelId="{90860D60-1345-4593-AFB0-ECCF1807996E}" type="parTrans" cxnId="{89547941-5076-436F-A806-F9C672CB9DC1}">
      <dgm:prSet/>
      <dgm:spPr/>
      <dgm:t>
        <a:bodyPr/>
        <a:lstStyle/>
        <a:p>
          <a:endParaRPr lang="en-US"/>
        </a:p>
      </dgm:t>
    </dgm:pt>
    <dgm:pt modelId="{BE82F970-6D8B-4C42-93D3-D6B14C459473}" type="sibTrans" cxnId="{89547941-5076-436F-A806-F9C672CB9DC1}">
      <dgm:prSet/>
      <dgm:spPr/>
      <dgm:t>
        <a:bodyPr/>
        <a:lstStyle/>
        <a:p>
          <a:endParaRPr lang="en-US"/>
        </a:p>
      </dgm:t>
    </dgm:pt>
    <dgm:pt modelId="{26EAE555-8BBF-4D9B-B387-D1466CCC1D89}" type="pres">
      <dgm:prSet presAssocID="{AD5664E9-6DD5-40B2-851A-E295BAC296F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CC1C99-AB30-448F-B66F-18401DD2D41B}" type="pres">
      <dgm:prSet presAssocID="{8E511C0B-EE08-45F6-8AE7-D07896FEF972}" presName="compNode" presStyleCnt="0"/>
      <dgm:spPr/>
    </dgm:pt>
    <dgm:pt modelId="{03AF7A10-1F76-487B-81D0-0E5E05BE8153}" type="pres">
      <dgm:prSet presAssocID="{8E511C0B-EE08-45F6-8AE7-D07896FEF972}" presName="iconBgRect" presStyleLbl="bgShp" presStyleIdx="0" presStyleCnt="5"/>
      <dgm:spPr/>
    </dgm:pt>
    <dgm:pt modelId="{52812615-8DE7-410E-93AB-64695783B89A}" type="pres">
      <dgm:prSet presAssocID="{8E511C0B-EE08-45F6-8AE7-D07896FEF972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3A3FA468-5680-4CA0-B9E8-A589AE6AAC56}" type="pres">
      <dgm:prSet presAssocID="{8E511C0B-EE08-45F6-8AE7-D07896FEF972}" presName="spaceRect" presStyleCnt="0"/>
      <dgm:spPr/>
    </dgm:pt>
    <dgm:pt modelId="{3B9A1940-2DCF-4DB7-8D9D-D3995EDB0F4D}" type="pres">
      <dgm:prSet presAssocID="{8E511C0B-EE08-45F6-8AE7-D07896FEF972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1585E4C-C3B0-4CD7-9A00-C5E1C9FF650D}" type="pres">
      <dgm:prSet presAssocID="{7D69485C-8BFE-462E-8CCC-2960D2CED0C1}" presName="sibTrans" presStyleCnt="0"/>
      <dgm:spPr/>
    </dgm:pt>
    <dgm:pt modelId="{04F8A7DC-F5C6-4732-86EE-875B14A118C3}" type="pres">
      <dgm:prSet presAssocID="{27560A99-FBEC-4D41-9F1B-6D0F1EB3B948}" presName="compNode" presStyleCnt="0"/>
      <dgm:spPr/>
    </dgm:pt>
    <dgm:pt modelId="{E449B102-36BE-479C-8227-A65F5E08F70A}" type="pres">
      <dgm:prSet presAssocID="{27560A99-FBEC-4D41-9F1B-6D0F1EB3B948}" presName="iconBgRect" presStyleLbl="bgShp" presStyleIdx="1" presStyleCnt="5"/>
      <dgm:spPr/>
    </dgm:pt>
    <dgm:pt modelId="{EA721F0A-2570-431A-BB15-892F404CE8BF}" type="pres">
      <dgm:prSet presAssocID="{27560A99-FBEC-4D41-9F1B-6D0F1EB3B948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9768647-CCCA-4439-8A23-36EFC1710C0E}" type="pres">
      <dgm:prSet presAssocID="{27560A99-FBEC-4D41-9F1B-6D0F1EB3B948}" presName="spaceRect" presStyleCnt="0"/>
      <dgm:spPr/>
    </dgm:pt>
    <dgm:pt modelId="{46207AEF-1A8A-450B-BD5B-E555750D8FB2}" type="pres">
      <dgm:prSet presAssocID="{27560A99-FBEC-4D41-9F1B-6D0F1EB3B948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D5B249A5-DCEB-4A32-AC2E-FE3CAF506FE5}" type="pres">
      <dgm:prSet presAssocID="{243DF829-F8BD-44BF-9ABF-19DD1390BFB9}" presName="sibTrans" presStyleCnt="0"/>
      <dgm:spPr/>
    </dgm:pt>
    <dgm:pt modelId="{BBA83E8A-67BF-4FFE-B549-DEAB84764412}" type="pres">
      <dgm:prSet presAssocID="{BAEC38D8-8E3D-481C-84B3-D16B3E62EF8B}" presName="compNode" presStyleCnt="0"/>
      <dgm:spPr/>
    </dgm:pt>
    <dgm:pt modelId="{097B479D-6ED6-415D-B45E-9221F78D0C3F}" type="pres">
      <dgm:prSet presAssocID="{BAEC38D8-8E3D-481C-84B3-D16B3E62EF8B}" presName="iconBgRect" presStyleLbl="bgShp" presStyleIdx="2" presStyleCnt="5"/>
      <dgm:spPr/>
    </dgm:pt>
    <dgm:pt modelId="{691DBB8D-8B5B-4827-BE3A-2EEB5E25FEEE}" type="pres">
      <dgm:prSet presAssocID="{BAEC38D8-8E3D-481C-84B3-D16B3E62EF8B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F98F539-849E-46CD-8961-35F7F1B05359}" type="pres">
      <dgm:prSet presAssocID="{BAEC38D8-8E3D-481C-84B3-D16B3E62EF8B}" presName="spaceRect" presStyleCnt="0"/>
      <dgm:spPr/>
    </dgm:pt>
    <dgm:pt modelId="{E84CC1B2-94EA-4760-BF0F-9CCB7148EF7D}" type="pres">
      <dgm:prSet presAssocID="{BAEC38D8-8E3D-481C-84B3-D16B3E62EF8B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31191CE8-AB47-4F97-B65C-928CA6F652D3}" type="pres">
      <dgm:prSet presAssocID="{EB232C6D-C818-431B-89FD-752A0D4315C7}" presName="sibTrans" presStyleCnt="0"/>
      <dgm:spPr/>
    </dgm:pt>
    <dgm:pt modelId="{9311DD53-6AA4-4421-83D2-B722B46C00D7}" type="pres">
      <dgm:prSet presAssocID="{E81701BA-DF6A-4BC3-BCD7-50AE7F4397E3}" presName="compNode" presStyleCnt="0"/>
      <dgm:spPr/>
    </dgm:pt>
    <dgm:pt modelId="{904B5686-6721-4BCF-B934-F3C4E31BB979}" type="pres">
      <dgm:prSet presAssocID="{E81701BA-DF6A-4BC3-BCD7-50AE7F4397E3}" presName="iconBgRect" presStyleLbl="bgShp" presStyleIdx="3" presStyleCnt="5"/>
      <dgm:spPr/>
    </dgm:pt>
    <dgm:pt modelId="{633BC6CC-3823-4872-BAE2-7F74A76F57BD}" type="pres">
      <dgm:prSet presAssocID="{E81701BA-DF6A-4BC3-BCD7-50AE7F4397E3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78E78138-B595-4760-8185-35FE99EC33F6}" type="pres">
      <dgm:prSet presAssocID="{E81701BA-DF6A-4BC3-BCD7-50AE7F4397E3}" presName="spaceRect" presStyleCnt="0"/>
      <dgm:spPr/>
    </dgm:pt>
    <dgm:pt modelId="{6B952792-50D7-4A0A-9B9D-AF6DE857EA2D}" type="pres">
      <dgm:prSet presAssocID="{E81701BA-DF6A-4BC3-BCD7-50AE7F4397E3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287C12E-898C-4D7B-BDAD-B4C08E155C29}" type="pres">
      <dgm:prSet presAssocID="{C3E0ABF2-6F35-4B9E-995E-ACE2C864AE22}" presName="sibTrans" presStyleCnt="0"/>
      <dgm:spPr/>
    </dgm:pt>
    <dgm:pt modelId="{0C1734FC-3560-4D8F-9BA7-E9C09D7DF8D7}" type="pres">
      <dgm:prSet presAssocID="{0D976536-94F0-408E-91C2-2CA4A7230824}" presName="compNode" presStyleCnt="0"/>
      <dgm:spPr/>
    </dgm:pt>
    <dgm:pt modelId="{98900FA8-FD10-402C-B232-A5573AB44108}" type="pres">
      <dgm:prSet presAssocID="{0D976536-94F0-408E-91C2-2CA4A7230824}" presName="iconBgRect" presStyleLbl="bgShp" presStyleIdx="4" presStyleCnt="5"/>
      <dgm:spPr/>
    </dgm:pt>
    <dgm:pt modelId="{080F083D-8F7D-4918-8DC1-F38849824B27}" type="pres">
      <dgm:prSet presAssocID="{0D976536-94F0-408E-91C2-2CA4A7230824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4E20697-D198-40F3-81A1-52E687F949AF}" type="pres">
      <dgm:prSet presAssocID="{0D976536-94F0-408E-91C2-2CA4A7230824}" presName="spaceRect" presStyleCnt="0"/>
      <dgm:spPr/>
    </dgm:pt>
    <dgm:pt modelId="{08AF2EB5-A206-4EE2-B84B-F80E12055D1F}" type="pres">
      <dgm:prSet presAssocID="{0D976536-94F0-408E-91C2-2CA4A7230824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76128D-45DF-48A4-9AED-47D8940AB7C0}" type="presOf" srcId="{BAEC38D8-8E3D-481C-84B3-D16B3E62EF8B}" destId="{E84CC1B2-94EA-4760-BF0F-9CCB7148EF7D}" srcOrd="0" destOrd="0" presId="urn:microsoft.com/office/officeart/2018/5/layout/IconCircleLabelList"/>
    <dgm:cxn modelId="{2A78CCB7-240B-41B3-8F44-4EB557244440}" type="presOf" srcId="{27560A99-FBEC-4D41-9F1B-6D0F1EB3B948}" destId="{46207AEF-1A8A-450B-BD5B-E555750D8FB2}" srcOrd="0" destOrd="0" presId="urn:microsoft.com/office/officeart/2018/5/layout/IconCircleLabelList"/>
    <dgm:cxn modelId="{14B106CA-1DF5-4F03-91EB-29978DA83CB0}" type="presOf" srcId="{E81701BA-DF6A-4BC3-BCD7-50AE7F4397E3}" destId="{6B952792-50D7-4A0A-9B9D-AF6DE857EA2D}" srcOrd="0" destOrd="0" presId="urn:microsoft.com/office/officeart/2018/5/layout/IconCircleLabelList"/>
    <dgm:cxn modelId="{89547941-5076-436F-A806-F9C672CB9DC1}" srcId="{AD5664E9-6DD5-40B2-851A-E295BAC296FC}" destId="{0D976536-94F0-408E-91C2-2CA4A7230824}" srcOrd="4" destOrd="0" parTransId="{90860D60-1345-4593-AFB0-ECCF1807996E}" sibTransId="{BE82F970-6D8B-4C42-93D3-D6B14C459473}"/>
    <dgm:cxn modelId="{E5C9A1CC-1501-42D5-B7B8-59F7C3C89110}" srcId="{AD5664E9-6DD5-40B2-851A-E295BAC296FC}" destId="{BAEC38D8-8E3D-481C-84B3-D16B3E62EF8B}" srcOrd="2" destOrd="0" parTransId="{506EA16B-4F54-46CB-8099-019FC1275848}" sibTransId="{EB232C6D-C818-431B-89FD-752A0D4315C7}"/>
    <dgm:cxn modelId="{A7681019-0DE2-4F12-A0BA-62D47BF6EBAC}" type="presOf" srcId="{0D976536-94F0-408E-91C2-2CA4A7230824}" destId="{08AF2EB5-A206-4EE2-B84B-F80E12055D1F}" srcOrd="0" destOrd="0" presId="urn:microsoft.com/office/officeart/2018/5/layout/IconCircleLabelList"/>
    <dgm:cxn modelId="{E497D173-F8D1-498B-AF9C-87AEFD254860}" type="presOf" srcId="{AD5664E9-6DD5-40B2-851A-E295BAC296FC}" destId="{26EAE555-8BBF-4D9B-B387-D1466CCC1D89}" srcOrd="0" destOrd="0" presId="urn:microsoft.com/office/officeart/2018/5/layout/IconCircleLabelList"/>
    <dgm:cxn modelId="{2F33CD33-3666-4621-967A-83EC03431D64}" type="presOf" srcId="{8E511C0B-EE08-45F6-8AE7-D07896FEF972}" destId="{3B9A1940-2DCF-4DB7-8D9D-D3995EDB0F4D}" srcOrd="0" destOrd="0" presId="urn:microsoft.com/office/officeart/2018/5/layout/IconCircleLabelList"/>
    <dgm:cxn modelId="{E08400DB-8FFD-4CF2-889D-7F1F967D5F3A}" srcId="{AD5664E9-6DD5-40B2-851A-E295BAC296FC}" destId="{E81701BA-DF6A-4BC3-BCD7-50AE7F4397E3}" srcOrd="3" destOrd="0" parTransId="{77E978A1-2613-4610-B909-65E086A7FFCB}" sibTransId="{C3E0ABF2-6F35-4B9E-995E-ACE2C864AE22}"/>
    <dgm:cxn modelId="{6226553F-1A99-4BA8-B7EE-3B5AC6916E54}" srcId="{AD5664E9-6DD5-40B2-851A-E295BAC296FC}" destId="{27560A99-FBEC-4D41-9F1B-6D0F1EB3B948}" srcOrd="1" destOrd="0" parTransId="{C299633D-6C17-4373-9E3E-28BC89A38103}" sibTransId="{243DF829-F8BD-44BF-9ABF-19DD1390BFB9}"/>
    <dgm:cxn modelId="{33284BDF-53CC-45E4-9EC6-0D2AD9A19568}" srcId="{AD5664E9-6DD5-40B2-851A-E295BAC296FC}" destId="{8E511C0B-EE08-45F6-8AE7-D07896FEF972}" srcOrd="0" destOrd="0" parTransId="{32304772-20B7-474D-BAE5-2BE6DC698D05}" sibTransId="{7D69485C-8BFE-462E-8CCC-2960D2CED0C1}"/>
    <dgm:cxn modelId="{80BE7954-7239-4D42-8DF2-57141E60D64C}" type="presParOf" srcId="{26EAE555-8BBF-4D9B-B387-D1466CCC1D89}" destId="{A6CC1C99-AB30-448F-B66F-18401DD2D41B}" srcOrd="0" destOrd="0" presId="urn:microsoft.com/office/officeart/2018/5/layout/IconCircleLabelList"/>
    <dgm:cxn modelId="{953121E6-628D-49E9-943D-1B2C2C8376D1}" type="presParOf" srcId="{A6CC1C99-AB30-448F-B66F-18401DD2D41B}" destId="{03AF7A10-1F76-487B-81D0-0E5E05BE8153}" srcOrd="0" destOrd="0" presId="urn:microsoft.com/office/officeart/2018/5/layout/IconCircleLabelList"/>
    <dgm:cxn modelId="{8C240651-822A-480C-A63F-AB5EFFED7C7F}" type="presParOf" srcId="{A6CC1C99-AB30-448F-B66F-18401DD2D41B}" destId="{52812615-8DE7-410E-93AB-64695783B89A}" srcOrd="1" destOrd="0" presId="urn:microsoft.com/office/officeart/2018/5/layout/IconCircleLabelList"/>
    <dgm:cxn modelId="{AD5F6EC3-CCD2-40E5-A1C3-E083B986262B}" type="presParOf" srcId="{A6CC1C99-AB30-448F-B66F-18401DD2D41B}" destId="{3A3FA468-5680-4CA0-B9E8-A589AE6AAC56}" srcOrd="2" destOrd="0" presId="urn:microsoft.com/office/officeart/2018/5/layout/IconCircleLabelList"/>
    <dgm:cxn modelId="{982A7A60-CEBF-47E9-8FFA-58EB86249DE1}" type="presParOf" srcId="{A6CC1C99-AB30-448F-B66F-18401DD2D41B}" destId="{3B9A1940-2DCF-4DB7-8D9D-D3995EDB0F4D}" srcOrd="3" destOrd="0" presId="urn:microsoft.com/office/officeart/2018/5/layout/IconCircleLabelList"/>
    <dgm:cxn modelId="{224D840E-C1A9-46F8-81E2-775D0BB91F4A}" type="presParOf" srcId="{26EAE555-8BBF-4D9B-B387-D1466CCC1D89}" destId="{D1585E4C-C3B0-4CD7-9A00-C5E1C9FF650D}" srcOrd="1" destOrd="0" presId="urn:microsoft.com/office/officeart/2018/5/layout/IconCircleLabelList"/>
    <dgm:cxn modelId="{EA53EC57-2317-4E03-A73F-5EEDE143D469}" type="presParOf" srcId="{26EAE555-8BBF-4D9B-B387-D1466CCC1D89}" destId="{04F8A7DC-F5C6-4732-86EE-875B14A118C3}" srcOrd="2" destOrd="0" presId="urn:microsoft.com/office/officeart/2018/5/layout/IconCircleLabelList"/>
    <dgm:cxn modelId="{88F468D7-83DB-4D54-B04F-DA3A6139DAD7}" type="presParOf" srcId="{04F8A7DC-F5C6-4732-86EE-875B14A118C3}" destId="{E449B102-36BE-479C-8227-A65F5E08F70A}" srcOrd="0" destOrd="0" presId="urn:microsoft.com/office/officeart/2018/5/layout/IconCircleLabelList"/>
    <dgm:cxn modelId="{4687F12A-822C-4985-8C8A-B64F7786E040}" type="presParOf" srcId="{04F8A7DC-F5C6-4732-86EE-875B14A118C3}" destId="{EA721F0A-2570-431A-BB15-892F404CE8BF}" srcOrd="1" destOrd="0" presId="urn:microsoft.com/office/officeart/2018/5/layout/IconCircleLabelList"/>
    <dgm:cxn modelId="{D0393223-8E35-46FA-AF2F-1BCD2A0FAC04}" type="presParOf" srcId="{04F8A7DC-F5C6-4732-86EE-875B14A118C3}" destId="{C9768647-CCCA-4439-8A23-36EFC1710C0E}" srcOrd="2" destOrd="0" presId="urn:microsoft.com/office/officeart/2018/5/layout/IconCircleLabelList"/>
    <dgm:cxn modelId="{444252E6-D6EE-48CC-942F-5CB571DABACA}" type="presParOf" srcId="{04F8A7DC-F5C6-4732-86EE-875B14A118C3}" destId="{46207AEF-1A8A-450B-BD5B-E555750D8FB2}" srcOrd="3" destOrd="0" presId="urn:microsoft.com/office/officeart/2018/5/layout/IconCircleLabelList"/>
    <dgm:cxn modelId="{62B1A07A-11C6-4A14-B790-748D435BBF30}" type="presParOf" srcId="{26EAE555-8BBF-4D9B-B387-D1466CCC1D89}" destId="{D5B249A5-DCEB-4A32-AC2E-FE3CAF506FE5}" srcOrd="3" destOrd="0" presId="urn:microsoft.com/office/officeart/2018/5/layout/IconCircleLabelList"/>
    <dgm:cxn modelId="{26FBD13C-F06A-4294-B43F-62124863AD86}" type="presParOf" srcId="{26EAE555-8BBF-4D9B-B387-D1466CCC1D89}" destId="{BBA83E8A-67BF-4FFE-B549-DEAB84764412}" srcOrd="4" destOrd="0" presId="urn:microsoft.com/office/officeart/2018/5/layout/IconCircleLabelList"/>
    <dgm:cxn modelId="{FC5F7E7B-7CC8-42D2-9B30-8EEBB1B090F3}" type="presParOf" srcId="{BBA83E8A-67BF-4FFE-B549-DEAB84764412}" destId="{097B479D-6ED6-415D-B45E-9221F78D0C3F}" srcOrd="0" destOrd="0" presId="urn:microsoft.com/office/officeart/2018/5/layout/IconCircleLabelList"/>
    <dgm:cxn modelId="{3798EBBC-18BB-4B82-BABE-BDA2EABB8454}" type="presParOf" srcId="{BBA83E8A-67BF-4FFE-B549-DEAB84764412}" destId="{691DBB8D-8B5B-4827-BE3A-2EEB5E25FEEE}" srcOrd="1" destOrd="0" presId="urn:microsoft.com/office/officeart/2018/5/layout/IconCircleLabelList"/>
    <dgm:cxn modelId="{7F5CC245-2F73-4FE9-A1CE-7F34FC666573}" type="presParOf" srcId="{BBA83E8A-67BF-4FFE-B549-DEAB84764412}" destId="{4F98F539-849E-46CD-8961-35F7F1B05359}" srcOrd="2" destOrd="0" presId="urn:microsoft.com/office/officeart/2018/5/layout/IconCircleLabelList"/>
    <dgm:cxn modelId="{8523E587-05AD-4104-801D-66AAD08BC8D1}" type="presParOf" srcId="{BBA83E8A-67BF-4FFE-B549-DEAB84764412}" destId="{E84CC1B2-94EA-4760-BF0F-9CCB7148EF7D}" srcOrd="3" destOrd="0" presId="urn:microsoft.com/office/officeart/2018/5/layout/IconCircleLabelList"/>
    <dgm:cxn modelId="{52623BFF-B0A1-4B12-B791-B2095B7329F2}" type="presParOf" srcId="{26EAE555-8BBF-4D9B-B387-D1466CCC1D89}" destId="{31191CE8-AB47-4F97-B65C-928CA6F652D3}" srcOrd="5" destOrd="0" presId="urn:microsoft.com/office/officeart/2018/5/layout/IconCircleLabelList"/>
    <dgm:cxn modelId="{8F491E44-C3E4-46F9-BFD1-0F4DD569FD7C}" type="presParOf" srcId="{26EAE555-8BBF-4D9B-B387-D1466CCC1D89}" destId="{9311DD53-6AA4-4421-83D2-B722B46C00D7}" srcOrd="6" destOrd="0" presId="urn:microsoft.com/office/officeart/2018/5/layout/IconCircleLabelList"/>
    <dgm:cxn modelId="{A22A8E45-4DB4-4A35-B356-8736AD45EDE4}" type="presParOf" srcId="{9311DD53-6AA4-4421-83D2-B722B46C00D7}" destId="{904B5686-6721-4BCF-B934-F3C4E31BB979}" srcOrd="0" destOrd="0" presId="urn:microsoft.com/office/officeart/2018/5/layout/IconCircleLabelList"/>
    <dgm:cxn modelId="{E8D48CC4-6095-45C7-BE62-64C98ADF5F1F}" type="presParOf" srcId="{9311DD53-6AA4-4421-83D2-B722B46C00D7}" destId="{633BC6CC-3823-4872-BAE2-7F74A76F57BD}" srcOrd="1" destOrd="0" presId="urn:microsoft.com/office/officeart/2018/5/layout/IconCircleLabelList"/>
    <dgm:cxn modelId="{151593D3-C84D-47B7-A49F-1AB92BE36FAA}" type="presParOf" srcId="{9311DD53-6AA4-4421-83D2-B722B46C00D7}" destId="{78E78138-B595-4760-8185-35FE99EC33F6}" srcOrd="2" destOrd="0" presId="urn:microsoft.com/office/officeart/2018/5/layout/IconCircleLabelList"/>
    <dgm:cxn modelId="{8ECCE936-93BC-41D2-84CA-E29FA98E96EB}" type="presParOf" srcId="{9311DD53-6AA4-4421-83D2-B722B46C00D7}" destId="{6B952792-50D7-4A0A-9B9D-AF6DE857EA2D}" srcOrd="3" destOrd="0" presId="urn:microsoft.com/office/officeart/2018/5/layout/IconCircleLabelList"/>
    <dgm:cxn modelId="{0DB6E5D2-7042-4710-B6AE-C4D0D8F9C81F}" type="presParOf" srcId="{26EAE555-8BBF-4D9B-B387-D1466CCC1D89}" destId="{0287C12E-898C-4D7B-BDAD-B4C08E155C29}" srcOrd="7" destOrd="0" presId="urn:microsoft.com/office/officeart/2018/5/layout/IconCircleLabelList"/>
    <dgm:cxn modelId="{FAE6F010-502E-40FB-A399-C6E3917EDDE1}" type="presParOf" srcId="{26EAE555-8BBF-4D9B-B387-D1466CCC1D89}" destId="{0C1734FC-3560-4D8F-9BA7-E9C09D7DF8D7}" srcOrd="8" destOrd="0" presId="urn:microsoft.com/office/officeart/2018/5/layout/IconCircleLabelList"/>
    <dgm:cxn modelId="{7062B93B-5A51-43B5-AD74-FBCAFAEEA901}" type="presParOf" srcId="{0C1734FC-3560-4D8F-9BA7-E9C09D7DF8D7}" destId="{98900FA8-FD10-402C-B232-A5573AB44108}" srcOrd="0" destOrd="0" presId="urn:microsoft.com/office/officeart/2018/5/layout/IconCircleLabelList"/>
    <dgm:cxn modelId="{C4B64CE9-9579-4A99-AE4C-68514E2A9312}" type="presParOf" srcId="{0C1734FC-3560-4D8F-9BA7-E9C09D7DF8D7}" destId="{080F083D-8F7D-4918-8DC1-F38849824B27}" srcOrd="1" destOrd="0" presId="urn:microsoft.com/office/officeart/2018/5/layout/IconCircleLabelList"/>
    <dgm:cxn modelId="{CBD005E2-D441-4111-8736-87BC3E8E0AAC}" type="presParOf" srcId="{0C1734FC-3560-4D8F-9BA7-E9C09D7DF8D7}" destId="{C4E20697-D198-40F3-81A1-52E687F949AF}" srcOrd="2" destOrd="0" presId="urn:microsoft.com/office/officeart/2018/5/layout/IconCircleLabelList"/>
    <dgm:cxn modelId="{2CDE6A17-64C9-4B35-AE6B-AFD45749C1CA}" type="presParOf" srcId="{0C1734FC-3560-4D8F-9BA7-E9C09D7DF8D7}" destId="{08AF2EB5-A206-4EE2-B84B-F80E12055D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4A000C-E578-499B-9D91-5C1FC2D4686C}" type="doc">
      <dgm:prSet loTypeId="urn:microsoft.com/office/officeart/2005/8/layout/hProcess11" loCatId="process" qsTypeId="urn:microsoft.com/office/officeart/2005/8/quickstyle/simple1" qsCatId="simple" csTypeId="urn:microsoft.com/office/officeart/2005/8/colors/accent2_3" csCatId="accent2" phldr="1"/>
      <dgm:spPr/>
    </dgm:pt>
    <dgm:pt modelId="{1E6CFFEA-5F3B-4606-B084-40AC3CF05025}">
      <dgm:prSet phldrT="[Metin]" phldr="0"/>
      <dgm:spPr/>
      <dgm:t>
        <a:bodyPr/>
        <a:lstStyle/>
        <a:p>
          <a:pPr rtl="0"/>
          <a:r>
            <a:rPr lang="tr-TR">
              <a:latin typeface="Avenir Next LT Pro"/>
            </a:rPr>
            <a:t>Enfeksiyon </a:t>
          </a:r>
          <a:endParaRPr lang="tr-TR"/>
        </a:p>
      </dgm:t>
    </dgm:pt>
    <dgm:pt modelId="{6A0AF38D-FB40-4274-A4DB-FFD7E22CBBA8}" type="parTrans" cxnId="{CE2FDB9F-804B-4DC9-A200-D2F951448FD8}">
      <dgm:prSet/>
      <dgm:spPr/>
    </dgm:pt>
    <dgm:pt modelId="{712E86F5-677A-4E3C-9741-C6DD2FB328C2}" type="sibTrans" cxnId="{CE2FDB9F-804B-4DC9-A200-D2F951448FD8}">
      <dgm:prSet/>
      <dgm:spPr/>
    </dgm:pt>
    <dgm:pt modelId="{9FAB65CD-FC7E-42C6-A92D-43AA46886F8D}">
      <dgm:prSet phldrT="[Metin]" phldr="0"/>
      <dgm:spPr/>
      <dgm:t>
        <a:bodyPr/>
        <a:lstStyle/>
        <a:p>
          <a:r>
            <a:rPr lang="tr-TR" err="1">
              <a:latin typeface="Avenir Next LT Pro"/>
            </a:rPr>
            <a:t>Fraktür</a:t>
          </a:r>
          <a:endParaRPr lang="tr-TR" err="1"/>
        </a:p>
      </dgm:t>
    </dgm:pt>
    <dgm:pt modelId="{8E78930C-E08D-425F-BE75-A528142972BA}" type="parTrans" cxnId="{8A2ECC96-751E-45C3-BE3E-A2960CB80B74}">
      <dgm:prSet/>
      <dgm:spPr/>
    </dgm:pt>
    <dgm:pt modelId="{A8924FF6-2BAD-4B44-BE9A-6851E97933EF}" type="sibTrans" cxnId="{8A2ECC96-751E-45C3-BE3E-A2960CB80B74}">
      <dgm:prSet/>
      <dgm:spPr/>
    </dgm:pt>
    <dgm:pt modelId="{05CB4FD4-B337-4DA0-AAE9-19881359BCC1}">
      <dgm:prSet phldrT="[Metin]" phldr="0"/>
      <dgm:spPr/>
      <dgm:t>
        <a:bodyPr/>
        <a:lstStyle/>
        <a:p>
          <a:r>
            <a:rPr lang="tr-TR">
              <a:latin typeface="Avenir Next LT Pro"/>
            </a:rPr>
            <a:t>Lösemi</a:t>
          </a:r>
          <a:endParaRPr lang="tr-TR"/>
        </a:p>
      </dgm:t>
    </dgm:pt>
    <dgm:pt modelId="{7A0F258F-EE99-4575-A1D2-D64B2D82E342}" type="parTrans" cxnId="{C4E72FDD-67D1-4797-B3B5-9476AAB7DB9C}">
      <dgm:prSet/>
      <dgm:spPr/>
    </dgm:pt>
    <dgm:pt modelId="{54426E1F-24C0-4618-ACA0-16BD7E9237A9}" type="sibTrans" cxnId="{C4E72FDD-67D1-4797-B3B5-9476AAB7DB9C}">
      <dgm:prSet/>
      <dgm:spPr/>
    </dgm:pt>
    <dgm:pt modelId="{C28D2BE1-2E44-4EAA-B05D-A1F55D6FB46C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Kemik Tm. </a:t>
          </a:r>
        </a:p>
      </dgm:t>
    </dgm:pt>
    <dgm:pt modelId="{43733C98-DE28-4D10-BD53-F42ED7326EE9}" type="parTrans" cxnId="{470A3586-D5C9-42DE-9AD7-E44873C900AF}">
      <dgm:prSet/>
      <dgm:spPr/>
    </dgm:pt>
    <dgm:pt modelId="{F4782452-8E48-4BCE-9AF4-6149D0188394}" type="sibTrans" cxnId="{470A3586-D5C9-42DE-9AD7-E44873C900AF}">
      <dgm:prSet/>
      <dgm:spPr/>
    </dgm:pt>
    <dgm:pt modelId="{EDC06C7C-BF95-4C63-9012-04B2EEFCC711}">
      <dgm:prSet phldr="0"/>
      <dgm:spPr/>
      <dgm:t>
        <a:bodyPr/>
        <a:lstStyle/>
        <a:p>
          <a:pPr rtl="0"/>
          <a:r>
            <a:rPr lang="tr-TR" err="1">
              <a:latin typeface="Avenir Next LT Pro"/>
            </a:rPr>
            <a:t>Femur</a:t>
          </a:r>
          <a:r>
            <a:rPr lang="tr-TR">
              <a:latin typeface="Avenir Next LT Pro"/>
            </a:rPr>
            <a:t> Başı Epifiz Kayması </a:t>
          </a:r>
        </a:p>
      </dgm:t>
    </dgm:pt>
    <dgm:pt modelId="{0D8311E3-24E0-4315-95E9-C4ACBD9AD8C1}" type="parTrans" cxnId="{F185A6A9-89FD-4A68-A2AE-6A35AF17F073}">
      <dgm:prSet/>
      <dgm:spPr/>
    </dgm:pt>
    <dgm:pt modelId="{23376848-F08E-4009-9E8E-9CC95298E087}" type="sibTrans" cxnId="{F185A6A9-89FD-4A68-A2AE-6A35AF17F073}">
      <dgm:prSet/>
      <dgm:spPr/>
    </dgm:pt>
    <dgm:pt modelId="{5D31B01F-02F9-452B-99E7-2FAE1CD9C8C9}" type="pres">
      <dgm:prSet presAssocID="{B84A000C-E578-499B-9D91-5C1FC2D4686C}" presName="Name0" presStyleCnt="0">
        <dgm:presLayoutVars>
          <dgm:dir/>
          <dgm:resizeHandles val="exact"/>
        </dgm:presLayoutVars>
      </dgm:prSet>
      <dgm:spPr/>
    </dgm:pt>
    <dgm:pt modelId="{E8C45602-9A47-4CC7-8A59-A990C5D16063}" type="pres">
      <dgm:prSet presAssocID="{B84A000C-E578-499B-9D91-5C1FC2D4686C}" presName="arrow" presStyleLbl="bgShp" presStyleIdx="0" presStyleCnt="1"/>
      <dgm:spPr/>
    </dgm:pt>
    <dgm:pt modelId="{984CF070-4C20-4B0F-BC8D-9DCFEE01DFAC}" type="pres">
      <dgm:prSet presAssocID="{B84A000C-E578-499B-9D91-5C1FC2D4686C}" presName="points" presStyleCnt="0"/>
      <dgm:spPr/>
    </dgm:pt>
    <dgm:pt modelId="{66EEC073-0652-4561-BA2C-7FFB28881C6E}" type="pres">
      <dgm:prSet presAssocID="{1E6CFFEA-5F3B-4606-B084-40AC3CF05025}" presName="compositeA" presStyleCnt="0"/>
      <dgm:spPr/>
    </dgm:pt>
    <dgm:pt modelId="{A8AE7E3C-92AC-4E17-862E-21EFC64EF164}" type="pres">
      <dgm:prSet presAssocID="{1E6CFFEA-5F3B-4606-B084-40AC3CF05025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54E5C2-4AE5-4A95-B9DD-AB7D7E604FB1}" type="pres">
      <dgm:prSet presAssocID="{1E6CFFEA-5F3B-4606-B084-40AC3CF05025}" presName="circleA" presStyleLbl="node1" presStyleIdx="0" presStyleCnt="5"/>
      <dgm:spPr/>
    </dgm:pt>
    <dgm:pt modelId="{18458368-5DD9-4A68-9C66-1CF8FEB3CC37}" type="pres">
      <dgm:prSet presAssocID="{1E6CFFEA-5F3B-4606-B084-40AC3CF05025}" presName="spaceA" presStyleCnt="0"/>
      <dgm:spPr/>
    </dgm:pt>
    <dgm:pt modelId="{396C30B2-4C99-484C-8271-63675B48B53E}" type="pres">
      <dgm:prSet presAssocID="{712E86F5-677A-4E3C-9741-C6DD2FB328C2}" presName="space" presStyleCnt="0"/>
      <dgm:spPr/>
    </dgm:pt>
    <dgm:pt modelId="{22545068-1B6D-4112-A40D-E8CB52B2B497}" type="pres">
      <dgm:prSet presAssocID="{9FAB65CD-FC7E-42C6-A92D-43AA46886F8D}" presName="compositeB" presStyleCnt="0"/>
      <dgm:spPr/>
    </dgm:pt>
    <dgm:pt modelId="{D44AEB77-86E5-4B27-BBFB-984AB82A3BC6}" type="pres">
      <dgm:prSet presAssocID="{9FAB65CD-FC7E-42C6-A92D-43AA46886F8D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5B07A2-3021-425F-AEF0-628C95335836}" type="pres">
      <dgm:prSet presAssocID="{9FAB65CD-FC7E-42C6-A92D-43AA46886F8D}" presName="circleB" presStyleLbl="node1" presStyleIdx="1" presStyleCnt="5"/>
      <dgm:spPr/>
    </dgm:pt>
    <dgm:pt modelId="{078950FD-747B-4F78-A805-F55764DBE687}" type="pres">
      <dgm:prSet presAssocID="{9FAB65CD-FC7E-42C6-A92D-43AA46886F8D}" presName="spaceB" presStyleCnt="0"/>
      <dgm:spPr/>
    </dgm:pt>
    <dgm:pt modelId="{2BE23573-325D-48ED-9405-6F85720DCC40}" type="pres">
      <dgm:prSet presAssocID="{A8924FF6-2BAD-4B44-BE9A-6851E97933EF}" presName="space" presStyleCnt="0"/>
      <dgm:spPr/>
    </dgm:pt>
    <dgm:pt modelId="{57D3AD48-ECE1-451F-B440-DA16FEE301AB}" type="pres">
      <dgm:prSet presAssocID="{05CB4FD4-B337-4DA0-AAE9-19881359BCC1}" presName="compositeA" presStyleCnt="0"/>
      <dgm:spPr/>
    </dgm:pt>
    <dgm:pt modelId="{7C2C0CF4-A82D-4307-89E7-CDA53F58065A}" type="pres">
      <dgm:prSet presAssocID="{05CB4FD4-B337-4DA0-AAE9-19881359BCC1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4E3883-4734-4FEC-8EFC-880A2A867155}" type="pres">
      <dgm:prSet presAssocID="{05CB4FD4-B337-4DA0-AAE9-19881359BCC1}" presName="circleA" presStyleLbl="node1" presStyleIdx="2" presStyleCnt="5"/>
      <dgm:spPr/>
    </dgm:pt>
    <dgm:pt modelId="{CAC36DB2-65BD-4C4A-8D71-8CD77E12C22E}" type="pres">
      <dgm:prSet presAssocID="{05CB4FD4-B337-4DA0-AAE9-19881359BCC1}" presName="spaceA" presStyleCnt="0"/>
      <dgm:spPr/>
    </dgm:pt>
    <dgm:pt modelId="{EAC78F2D-7223-4AC5-856F-0A287CE88984}" type="pres">
      <dgm:prSet presAssocID="{54426E1F-24C0-4618-ACA0-16BD7E9237A9}" presName="space" presStyleCnt="0"/>
      <dgm:spPr/>
    </dgm:pt>
    <dgm:pt modelId="{195D09FC-BDDE-4AAF-9595-B972CE9AC704}" type="pres">
      <dgm:prSet presAssocID="{C28D2BE1-2E44-4EAA-B05D-A1F55D6FB46C}" presName="compositeB" presStyleCnt="0"/>
      <dgm:spPr/>
    </dgm:pt>
    <dgm:pt modelId="{920E0EF6-88D5-4A10-BE90-F01B9BA91D85}" type="pres">
      <dgm:prSet presAssocID="{C28D2BE1-2E44-4EAA-B05D-A1F55D6FB46C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4CC6CD-38CC-431B-B5DC-C2DE70B3A675}" type="pres">
      <dgm:prSet presAssocID="{C28D2BE1-2E44-4EAA-B05D-A1F55D6FB46C}" presName="circleB" presStyleLbl="node1" presStyleIdx="3" presStyleCnt="5"/>
      <dgm:spPr/>
    </dgm:pt>
    <dgm:pt modelId="{E58E224A-5C4B-42F1-82DB-F4B3A8359FA4}" type="pres">
      <dgm:prSet presAssocID="{C28D2BE1-2E44-4EAA-B05D-A1F55D6FB46C}" presName="spaceB" presStyleCnt="0"/>
      <dgm:spPr/>
    </dgm:pt>
    <dgm:pt modelId="{6DD46D13-939D-4E08-99FE-F0EA4355FDEB}" type="pres">
      <dgm:prSet presAssocID="{F4782452-8E48-4BCE-9AF4-6149D0188394}" presName="space" presStyleCnt="0"/>
      <dgm:spPr/>
    </dgm:pt>
    <dgm:pt modelId="{42959826-34AF-4153-BFC0-17EDE2437FBF}" type="pres">
      <dgm:prSet presAssocID="{EDC06C7C-BF95-4C63-9012-04B2EEFCC711}" presName="compositeA" presStyleCnt="0"/>
      <dgm:spPr/>
    </dgm:pt>
    <dgm:pt modelId="{4EA6737D-CFE5-468E-BE88-3542CF0D3BDC}" type="pres">
      <dgm:prSet presAssocID="{EDC06C7C-BF95-4C63-9012-04B2EEFCC711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6DBD29-EA7B-4BB9-825A-523F73DE90F4}" type="pres">
      <dgm:prSet presAssocID="{EDC06C7C-BF95-4C63-9012-04B2EEFCC711}" presName="circleA" presStyleLbl="node1" presStyleIdx="4" presStyleCnt="5"/>
      <dgm:spPr/>
    </dgm:pt>
    <dgm:pt modelId="{9ECC575F-002A-4533-8E99-45D87D33F514}" type="pres">
      <dgm:prSet presAssocID="{EDC06C7C-BF95-4C63-9012-04B2EEFCC711}" presName="spaceA" presStyleCnt="0"/>
      <dgm:spPr/>
    </dgm:pt>
  </dgm:ptLst>
  <dgm:cxnLst>
    <dgm:cxn modelId="{D8F81B91-6047-456F-98D4-2F8A10779702}" type="presOf" srcId="{B84A000C-E578-499B-9D91-5C1FC2D4686C}" destId="{5D31B01F-02F9-452B-99E7-2FAE1CD9C8C9}" srcOrd="0" destOrd="0" presId="urn:microsoft.com/office/officeart/2005/8/layout/hProcess11"/>
    <dgm:cxn modelId="{F674D6B4-FDDD-42C9-89D6-106121FBE05B}" type="presOf" srcId="{05CB4FD4-B337-4DA0-AAE9-19881359BCC1}" destId="{7C2C0CF4-A82D-4307-89E7-CDA53F58065A}" srcOrd="0" destOrd="0" presId="urn:microsoft.com/office/officeart/2005/8/layout/hProcess11"/>
    <dgm:cxn modelId="{B9C7B169-6258-4CD6-89B7-F0047F8F3F34}" type="presOf" srcId="{1E6CFFEA-5F3B-4606-B084-40AC3CF05025}" destId="{A8AE7E3C-92AC-4E17-862E-21EFC64EF164}" srcOrd="0" destOrd="0" presId="urn:microsoft.com/office/officeart/2005/8/layout/hProcess11"/>
    <dgm:cxn modelId="{470A3586-D5C9-42DE-9AD7-E44873C900AF}" srcId="{B84A000C-E578-499B-9D91-5C1FC2D4686C}" destId="{C28D2BE1-2E44-4EAA-B05D-A1F55D6FB46C}" srcOrd="3" destOrd="0" parTransId="{43733C98-DE28-4D10-BD53-F42ED7326EE9}" sibTransId="{F4782452-8E48-4BCE-9AF4-6149D0188394}"/>
    <dgm:cxn modelId="{CE2FDB9F-804B-4DC9-A200-D2F951448FD8}" srcId="{B84A000C-E578-499B-9D91-5C1FC2D4686C}" destId="{1E6CFFEA-5F3B-4606-B084-40AC3CF05025}" srcOrd="0" destOrd="0" parTransId="{6A0AF38D-FB40-4274-A4DB-FFD7E22CBBA8}" sibTransId="{712E86F5-677A-4E3C-9741-C6DD2FB328C2}"/>
    <dgm:cxn modelId="{174FA865-FCAD-4BEC-B747-7EC6FF1E6B5F}" type="presOf" srcId="{C28D2BE1-2E44-4EAA-B05D-A1F55D6FB46C}" destId="{920E0EF6-88D5-4A10-BE90-F01B9BA91D85}" srcOrd="0" destOrd="0" presId="urn:microsoft.com/office/officeart/2005/8/layout/hProcess11"/>
    <dgm:cxn modelId="{8A2ECC96-751E-45C3-BE3E-A2960CB80B74}" srcId="{B84A000C-E578-499B-9D91-5C1FC2D4686C}" destId="{9FAB65CD-FC7E-42C6-A92D-43AA46886F8D}" srcOrd="1" destOrd="0" parTransId="{8E78930C-E08D-425F-BE75-A528142972BA}" sibTransId="{A8924FF6-2BAD-4B44-BE9A-6851E97933EF}"/>
    <dgm:cxn modelId="{D9F929A0-D7F7-42A1-8D55-6C449D7095A9}" type="presOf" srcId="{9FAB65CD-FC7E-42C6-A92D-43AA46886F8D}" destId="{D44AEB77-86E5-4B27-BBFB-984AB82A3BC6}" srcOrd="0" destOrd="0" presId="urn:microsoft.com/office/officeart/2005/8/layout/hProcess11"/>
    <dgm:cxn modelId="{F185A6A9-89FD-4A68-A2AE-6A35AF17F073}" srcId="{B84A000C-E578-499B-9D91-5C1FC2D4686C}" destId="{EDC06C7C-BF95-4C63-9012-04B2EEFCC711}" srcOrd="4" destOrd="0" parTransId="{0D8311E3-24E0-4315-95E9-C4ACBD9AD8C1}" sibTransId="{23376848-F08E-4009-9E8E-9CC95298E087}"/>
    <dgm:cxn modelId="{35B79BD3-6906-4FBF-A4AE-21A9C0CD097C}" type="presOf" srcId="{EDC06C7C-BF95-4C63-9012-04B2EEFCC711}" destId="{4EA6737D-CFE5-468E-BE88-3542CF0D3BDC}" srcOrd="0" destOrd="0" presId="urn:microsoft.com/office/officeart/2005/8/layout/hProcess11"/>
    <dgm:cxn modelId="{C4E72FDD-67D1-4797-B3B5-9476AAB7DB9C}" srcId="{B84A000C-E578-499B-9D91-5C1FC2D4686C}" destId="{05CB4FD4-B337-4DA0-AAE9-19881359BCC1}" srcOrd="2" destOrd="0" parTransId="{7A0F258F-EE99-4575-A1D2-D64B2D82E342}" sibTransId="{54426E1F-24C0-4618-ACA0-16BD7E9237A9}"/>
    <dgm:cxn modelId="{DABFD53E-997C-47A9-94EF-DEC99C5276A1}" type="presParOf" srcId="{5D31B01F-02F9-452B-99E7-2FAE1CD9C8C9}" destId="{E8C45602-9A47-4CC7-8A59-A990C5D16063}" srcOrd="0" destOrd="0" presId="urn:microsoft.com/office/officeart/2005/8/layout/hProcess11"/>
    <dgm:cxn modelId="{488948A8-64B9-4EE3-9E85-1D272A156C06}" type="presParOf" srcId="{5D31B01F-02F9-452B-99E7-2FAE1CD9C8C9}" destId="{984CF070-4C20-4B0F-BC8D-9DCFEE01DFAC}" srcOrd="1" destOrd="0" presId="urn:microsoft.com/office/officeart/2005/8/layout/hProcess11"/>
    <dgm:cxn modelId="{0A65363F-2393-4FE4-BF10-BA6D176B496D}" type="presParOf" srcId="{984CF070-4C20-4B0F-BC8D-9DCFEE01DFAC}" destId="{66EEC073-0652-4561-BA2C-7FFB28881C6E}" srcOrd="0" destOrd="0" presId="urn:microsoft.com/office/officeart/2005/8/layout/hProcess11"/>
    <dgm:cxn modelId="{8BE27475-BF96-4544-8E1C-1A9584AC5BD8}" type="presParOf" srcId="{66EEC073-0652-4561-BA2C-7FFB28881C6E}" destId="{A8AE7E3C-92AC-4E17-862E-21EFC64EF164}" srcOrd="0" destOrd="0" presId="urn:microsoft.com/office/officeart/2005/8/layout/hProcess11"/>
    <dgm:cxn modelId="{674641B9-1177-4E36-BD44-6B57CE6A9E8E}" type="presParOf" srcId="{66EEC073-0652-4561-BA2C-7FFB28881C6E}" destId="{0554E5C2-4AE5-4A95-B9DD-AB7D7E604FB1}" srcOrd="1" destOrd="0" presId="urn:microsoft.com/office/officeart/2005/8/layout/hProcess11"/>
    <dgm:cxn modelId="{D9CADF4C-8BE2-4E04-93AF-0EFA17A2C93C}" type="presParOf" srcId="{66EEC073-0652-4561-BA2C-7FFB28881C6E}" destId="{18458368-5DD9-4A68-9C66-1CF8FEB3CC37}" srcOrd="2" destOrd="0" presId="urn:microsoft.com/office/officeart/2005/8/layout/hProcess11"/>
    <dgm:cxn modelId="{1FA61D21-EF51-4C7A-8255-1371ACBBE78F}" type="presParOf" srcId="{984CF070-4C20-4B0F-BC8D-9DCFEE01DFAC}" destId="{396C30B2-4C99-484C-8271-63675B48B53E}" srcOrd="1" destOrd="0" presId="urn:microsoft.com/office/officeart/2005/8/layout/hProcess11"/>
    <dgm:cxn modelId="{29A0830D-6612-4C1B-80E8-9B0148FF32C7}" type="presParOf" srcId="{984CF070-4C20-4B0F-BC8D-9DCFEE01DFAC}" destId="{22545068-1B6D-4112-A40D-E8CB52B2B497}" srcOrd="2" destOrd="0" presId="urn:microsoft.com/office/officeart/2005/8/layout/hProcess11"/>
    <dgm:cxn modelId="{E5108E41-0F75-43A4-8277-84BF810AEEED}" type="presParOf" srcId="{22545068-1B6D-4112-A40D-E8CB52B2B497}" destId="{D44AEB77-86E5-4B27-BBFB-984AB82A3BC6}" srcOrd="0" destOrd="0" presId="urn:microsoft.com/office/officeart/2005/8/layout/hProcess11"/>
    <dgm:cxn modelId="{E965CBB4-E25B-4A65-A1F5-AEDFF7A3C081}" type="presParOf" srcId="{22545068-1B6D-4112-A40D-E8CB52B2B497}" destId="{8F5B07A2-3021-425F-AEF0-628C95335836}" srcOrd="1" destOrd="0" presId="urn:microsoft.com/office/officeart/2005/8/layout/hProcess11"/>
    <dgm:cxn modelId="{94A1EB77-8C0C-47EB-A37D-058992149955}" type="presParOf" srcId="{22545068-1B6D-4112-A40D-E8CB52B2B497}" destId="{078950FD-747B-4F78-A805-F55764DBE687}" srcOrd="2" destOrd="0" presId="urn:microsoft.com/office/officeart/2005/8/layout/hProcess11"/>
    <dgm:cxn modelId="{CCE12351-456E-49C3-B680-D28DF8DE40C3}" type="presParOf" srcId="{984CF070-4C20-4B0F-BC8D-9DCFEE01DFAC}" destId="{2BE23573-325D-48ED-9405-6F85720DCC40}" srcOrd="3" destOrd="0" presId="urn:microsoft.com/office/officeart/2005/8/layout/hProcess11"/>
    <dgm:cxn modelId="{26F12F0D-6601-47E7-AA7E-B92BAEC9135A}" type="presParOf" srcId="{984CF070-4C20-4B0F-BC8D-9DCFEE01DFAC}" destId="{57D3AD48-ECE1-451F-B440-DA16FEE301AB}" srcOrd="4" destOrd="0" presId="urn:microsoft.com/office/officeart/2005/8/layout/hProcess11"/>
    <dgm:cxn modelId="{4BFFE78D-D556-46AB-8983-78457D016BD6}" type="presParOf" srcId="{57D3AD48-ECE1-451F-B440-DA16FEE301AB}" destId="{7C2C0CF4-A82D-4307-89E7-CDA53F58065A}" srcOrd="0" destOrd="0" presId="urn:microsoft.com/office/officeart/2005/8/layout/hProcess11"/>
    <dgm:cxn modelId="{D40FE8A9-E20D-467C-B2E8-763ADA91C3BF}" type="presParOf" srcId="{57D3AD48-ECE1-451F-B440-DA16FEE301AB}" destId="{9E4E3883-4734-4FEC-8EFC-880A2A867155}" srcOrd="1" destOrd="0" presId="urn:microsoft.com/office/officeart/2005/8/layout/hProcess11"/>
    <dgm:cxn modelId="{301CC009-3443-4A25-9840-EF7761BEFE38}" type="presParOf" srcId="{57D3AD48-ECE1-451F-B440-DA16FEE301AB}" destId="{CAC36DB2-65BD-4C4A-8D71-8CD77E12C22E}" srcOrd="2" destOrd="0" presId="urn:microsoft.com/office/officeart/2005/8/layout/hProcess11"/>
    <dgm:cxn modelId="{539E29B5-557D-4C4D-AC6E-0917F5A9353D}" type="presParOf" srcId="{984CF070-4C20-4B0F-BC8D-9DCFEE01DFAC}" destId="{EAC78F2D-7223-4AC5-856F-0A287CE88984}" srcOrd="5" destOrd="0" presId="urn:microsoft.com/office/officeart/2005/8/layout/hProcess11"/>
    <dgm:cxn modelId="{99CE4661-6493-4840-9424-E8E32A23D0FA}" type="presParOf" srcId="{984CF070-4C20-4B0F-BC8D-9DCFEE01DFAC}" destId="{195D09FC-BDDE-4AAF-9595-B972CE9AC704}" srcOrd="6" destOrd="0" presId="urn:microsoft.com/office/officeart/2005/8/layout/hProcess11"/>
    <dgm:cxn modelId="{61611513-5E8E-4CAE-A0D9-34F653A4DD1A}" type="presParOf" srcId="{195D09FC-BDDE-4AAF-9595-B972CE9AC704}" destId="{920E0EF6-88D5-4A10-BE90-F01B9BA91D85}" srcOrd="0" destOrd="0" presId="urn:microsoft.com/office/officeart/2005/8/layout/hProcess11"/>
    <dgm:cxn modelId="{96FEEC6C-EE59-40CA-8B7A-5ACF09C35DB6}" type="presParOf" srcId="{195D09FC-BDDE-4AAF-9595-B972CE9AC704}" destId="{7F4CC6CD-38CC-431B-B5DC-C2DE70B3A675}" srcOrd="1" destOrd="0" presId="urn:microsoft.com/office/officeart/2005/8/layout/hProcess11"/>
    <dgm:cxn modelId="{85A9D700-15F5-4F2B-85DD-2487A581111D}" type="presParOf" srcId="{195D09FC-BDDE-4AAF-9595-B972CE9AC704}" destId="{E58E224A-5C4B-42F1-82DB-F4B3A8359FA4}" srcOrd="2" destOrd="0" presId="urn:microsoft.com/office/officeart/2005/8/layout/hProcess11"/>
    <dgm:cxn modelId="{F9A4DFE0-35E7-4349-811F-6193B1B39A80}" type="presParOf" srcId="{984CF070-4C20-4B0F-BC8D-9DCFEE01DFAC}" destId="{6DD46D13-939D-4E08-99FE-F0EA4355FDEB}" srcOrd="7" destOrd="0" presId="urn:microsoft.com/office/officeart/2005/8/layout/hProcess11"/>
    <dgm:cxn modelId="{A9D77F49-1027-402F-9086-BCD6D06A2A86}" type="presParOf" srcId="{984CF070-4C20-4B0F-BC8D-9DCFEE01DFAC}" destId="{42959826-34AF-4153-BFC0-17EDE2437FBF}" srcOrd="8" destOrd="0" presId="urn:microsoft.com/office/officeart/2005/8/layout/hProcess11"/>
    <dgm:cxn modelId="{E1739F09-D223-4310-9EA3-5BAEA711F64F}" type="presParOf" srcId="{42959826-34AF-4153-BFC0-17EDE2437FBF}" destId="{4EA6737D-CFE5-468E-BE88-3542CF0D3BDC}" srcOrd="0" destOrd="0" presId="urn:microsoft.com/office/officeart/2005/8/layout/hProcess11"/>
    <dgm:cxn modelId="{3F1ED193-ACCA-4EF4-8E42-40899A721C9F}" type="presParOf" srcId="{42959826-34AF-4153-BFC0-17EDE2437FBF}" destId="{F86DBD29-EA7B-4BB9-825A-523F73DE90F4}" srcOrd="1" destOrd="0" presId="urn:microsoft.com/office/officeart/2005/8/layout/hProcess11"/>
    <dgm:cxn modelId="{A971B009-77C9-4FA9-9F17-E9A3D174F047}" type="presParOf" srcId="{42959826-34AF-4153-BFC0-17EDE2437FBF}" destId="{9ECC575F-002A-4533-8E99-45D87D33F5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AFD638-1BD7-4F61-AC63-E2277A24C83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FDB6D1C-1BAC-46B9-B94C-65FFB5ABB9E6}">
      <dgm:prSet phldrT="[Metin]" phldr="0"/>
      <dgm:spPr/>
      <dgm:t>
        <a:bodyPr/>
        <a:lstStyle/>
        <a:p>
          <a:pPr rtl="0"/>
          <a:r>
            <a:rPr lang="tr-TR" err="1">
              <a:latin typeface="Avenir Next LT Pro"/>
            </a:rPr>
            <a:t>Synovial</a:t>
          </a:r>
          <a:r>
            <a:rPr lang="tr-TR" b="0" i="0" u="none" strike="noStrike" cap="none" baseline="0" noProof="0">
              <a:latin typeface="Avenir Next LT Pro"/>
            </a:rPr>
            <a:t> </a:t>
          </a:r>
          <a:r>
            <a:rPr lang="tr-TR" b="0" i="0" u="none" strike="noStrike" cap="none" baseline="0" noProof="0" err="1">
              <a:latin typeface="Avenir Next LT Pro"/>
            </a:rPr>
            <a:t>Effüzyon</a:t>
          </a:r>
          <a:r>
            <a:rPr lang="tr-TR" b="0" i="0" u="none" strike="noStrike" cap="none" baseline="0" noProof="0">
              <a:solidFill>
                <a:srgbClr val="010000"/>
              </a:solidFill>
              <a:latin typeface="Avenir Next LT Pro"/>
            </a:rPr>
            <a:t> </a:t>
          </a:r>
        </a:p>
      </dgm:t>
    </dgm:pt>
    <dgm:pt modelId="{3FA17BDB-9E20-44B8-A057-A96C5668E325}" type="parTrans" cxnId="{BEB33965-ECB8-4BC4-A525-EBD8C3F40CCB}">
      <dgm:prSet/>
      <dgm:spPr/>
      <dgm:t>
        <a:bodyPr/>
        <a:lstStyle/>
        <a:p>
          <a:endParaRPr lang="tr-TR"/>
        </a:p>
      </dgm:t>
    </dgm:pt>
    <dgm:pt modelId="{C56542D8-CEB4-458D-9AF2-50B3830698FF}" type="sibTrans" cxnId="{BEB33965-ECB8-4BC4-A525-EBD8C3F40CCB}">
      <dgm:prSet/>
      <dgm:spPr/>
      <dgm:t>
        <a:bodyPr/>
        <a:lstStyle/>
        <a:p>
          <a:endParaRPr lang="tr-TR"/>
        </a:p>
      </dgm:t>
    </dgm:pt>
    <dgm:pt modelId="{5800A72B-1AAA-4A0D-A450-9D6BF93DBE3A}">
      <dgm:prSet phldrT="[Metin]" phldr="0"/>
      <dgm:spPr/>
      <dgm:t>
        <a:bodyPr/>
        <a:lstStyle/>
        <a:p>
          <a:r>
            <a:rPr lang="tr-TR" err="1">
              <a:latin typeface="Avenir Next LT Pro"/>
            </a:rPr>
            <a:t>Tendinit</a:t>
          </a:r>
          <a:endParaRPr lang="tr-TR"/>
        </a:p>
      </dgm:t>
    </dgm:pt>
    <dgm:pt modelId="{2EC1744A-A661-42AA-97C1-3D1CB952A92D}" type="parTrans" cxnId="{72FAF143-5164-49DC-BC5A-59EE0BD9076D}">
      <dgm:prSet/>
      <dgm:spPr/>
      <dgm:t>
        <a:bodyPr/>
        <a:lstStyle/>
        <a:p>
          <a:endParaRPr lang="tr-TR"/>
        </a:p>
      </dgm:t>
    </dgm:pt>
    <dgm:pt modelId="{DED78F4B-5986-4EBB-ACB3-35C009A74039}" type="sibTrans" cxnId="{72FAF143-5164-49DC-BC5A-59EE0BD9076D}">
      <dgm:prSet/>
      <dgm:spPr/>
      <dgm:t>
        <a:bodyPr/>
        <a:lstStyle/>
        <a:p>
          <a:endParaRPr lang="tr-TR"/>
        </a:p>
      </dgm:t>
    </dgm:pt>
    <dgm:pt modelId="{E30BF4A1-2AA2-49B1-AB62-0CD1A8DBA73E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Tenosynovit</a:t>
          </a:r>
        </a:p>
      </dgm:t>
    </dgm:pt>
    <dgm:pt modelId="{871649DE-6C7F-44B5-9C95-39ADE2282CD2}" type="parTrans" cxnId="{8DF6586D-EE91-4A13-96A3-BC0B25274987}">
      <dgm:prSet/>
      <dgm:spPr/>
      <dgm:t>
        <a:bodyPr/>
        <a:lstStyle/>
        <a:p>
          <a:endParaRPr lang="tr-TR"/>
        </a:p>
      </dgm:t>
    </dgm:pt>
    <dgm:pt modelId="{5ADA0552-8185-4AF9-A0A3-E093CE9E95E2}" type="sibTrans" cxnId="{8DF6586D-EE91-4A13-96A3-BC0B25274987}">
      <dgm:prSet/>
      <dgm:spPr/>
      <dgm:t>
        <a:bodyPr/>
        <a:lstStyle/>
        <a:p>
          <a:endParaRPr lang="tr-TR"/>
        </a:p>
      </dgm:t>
    </dgm:pt>
    <dgm:pt modelId="{86339968-E86C-456C-BBA3-37C58B962977}" type="pres">
      <dgm:prSet presAssocID="{92AFD638-1BD7-4F61-AC63-E2277A24C838}" presName="Name0" presStyleCnt="0">
        <dgm:presLayoutVars>
          <dgm:dir/>
          <dgm:resizeHandles val="exact"/>
        </dgm:presLayoutVars>
      </dgm:prSet>
      <dgm:spPr/>
    </dgm:pt>
    <dgm:pt modelId="{BAB647D7-9CD1-41EC-AA69-6F53DC02E484}" type="pres">
      <dgm:prSet presAssocID="{92AFD638-1BD7-4F61-AC63-E2277A24C838}" presName="arrow" presStyleLbl="bgShp" presStyleIdx="0" presStyleCnt="1"/>
      <dgm:spPr/>
    </dgm:pt>
    <dgm:pt modelId="{078325B0-09AC-4A05-871C-6475F2EA0EC4}" type="pres">
      <dgm:prSet presAssocID="{92AFD638-1BD7-4F61-AC63-E2277A24C838}" presName="points" presStyleCnt="0"/>
      <dgm:spPr/>
    </dgm:pt>
    <dgm:pt modelId="{C87F6B67-17CE-4FC0-8A34-B7565323BF84}" type="pres">
      <dgm:prSet presAssocID="{DFDB6D1C-1BAC-46B9-B94C-65FFB5ABB9E6}" presName="compositeA" presStyleCnt="0"/>
      <dgm:spPr/>
    </dgm:pt>
    <dgm:pt modelId="{ADFB138D-F8A6-471F-A1AB-6CFA018E4C56}" type="pres">
      <dgm:prSet presAssocID="{DFDB6D1C-1BAC-46B9-B94C-65FFB5ABB9E6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414CFC-BCE4-4B27-AB31-FB3801321E5F}" type="pres">
      <dgm:prSet presAssocID="{DFDB6D1C-1BAC-46B9-B94C-65FFB5ABB9E6}" presName="circleA" presStyleLbl="node1" presStyleIdx="0" presStyleCnt="3"/>
      <dgm:spPr/>
    </dgm:pt>
    <dgm:pt modelId="{2CA7EA80-546F-45D2-9206-C2C4EEBEFAE0}" type="pres">
      <dgm:prSet presAssocID="{DFDB6D1C-1BAC-46B9-B94C-65FFB5ABB9E6}" presName="spaceA" presStyleCnt="0"/>
      <dgm:spPr/>
    </dgm:pt>
    <dgm:pt modelId="{E286ABEB-54A6-4416-8C3D-66094188CDD4}" type="pres">
      <dgm:prSet presAssocID="{C56542D8-CEB4-458D-9AF2-50B3830698FF}" presName="space" presStyleCnt="0"/>
      <dgm:spPr/>
    </dgm:pt>
    <dgm:pt modelId="{0BCB3831-A42A-458E-8B5E-935730E8A5F9}" type="pres">
      <dgm:prSet presAssocID="{5800A72B-1AAA-4A0D-A450-9D6BF93DBE3A}" presName="compositeB" presStyleCnt="0"/>
      <dgm:spPr/>
    </dgm:pt>
    <dgm:pt modelId="{6B692EB1-CD8E-472C-A215-9A8620619893}" type="pres">
      <dgm:prSet presAssocID="{5800A72B-1AAA-4A0D-A450-9D6BF93DBE3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3FED4A-CA4E-43EA-8A9D-84330863C09C}" type="pres">
      <dgm:prSet presAssocID="{5800A72B-1AAA-4A0D-A450-9D6BF93DBE3A}" presName="circleB" presStyleLbl="node1" presStyleIdx="1" presStyleCnt="3"/>
      <dgm:spPr/>
    </dgm:pt>
    <dgm:pt modelId="{276FB6A4-10D0-47A7-BC8B-E591804F27F9}" type="pres">
      <dgm:prSet presAssocID="{5800A72B-1AAA-4A0D-A450-9D6BF93DBE3A}" presName="spaceB" presStyleCnt="0"/>
      <dgm:spPr/>
    </dgm:pt>
    <dgm:pt modelId="{EE5ABDFF-1B2C-42A8-98D1-6CDD33A5FDF1}" type="pres">
      <dgm:prSet presAssocID="{DED78F4B-5986-4EBB-ACB3-35C009A74039}" presName="space" presStyleCnt="0"/>
      <dgm:spPr/>
    </dgm:pt>
    <dgm:pt modelId="{4337577A-FBDB-4CB9-AC90-B26E511D3095}" type="pres">
      <dgm:prSet presAssocID="{E30BF4A1-2AA2-49B1-AB62-0CD1A8DBA73E}" presName="compositeA" presStyleCnt="0"/>
      <dgm:spPr/>
    </dgm:pt>
    <dgm:pt modelId="{29501C1D-BCD1-43D5-BA7D-40192EB03AAD}" type="pres">
      <dgm:prSet presAssocID="{E30BF4A1-2AA2-49B1-AB62-0CD1A8DBA73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16B60A-42DF-48B2-AD15-1D223AB76124}" type="pres">
      <dgm:prSet presAssocID="{E30BF4A1-2AA2-49B1-AB62-0CD1A8DBA73E}" presName="circleA" presStyleLbl="node1" presStyleIdx="2" presStyleCnt="3"/>
      <dgm:spPr/>
    </dgm:pt>
    <dgm:pt modelId="{DB8F6C96-E8F3-434D-B0C6-67AB502B165B}" type="pres">
      <dgm:prSet presAssocID="{E30BF4A1-2AA2-49B1-AB62-0CD1A8DBA73E}" presName="spaceA" presStyleCnt="0"/>
      <dgm:spPr/>
    </dgm:pt>
  </dgm:ptLst>
  <dgm:cxnLst>
    <dgm:cxn modelId="{BEB33965-ECB8-4BC4-A525-EBD8C3F40CCB}" srcId="{92AFD638-1BD7-4F61-AC63-E2277A24C838}" destId="{DFDB6D1C-1BAC-46B9-B94C-65FFB5ABB9E6}" srcOrd="0" destOrd="0" parTransId="{3FA17BDB-9E20-44B8-A057-A96C5668E325}" sibTransId="{C56542D8-CEB4-458D-9AF2-50B3830698FF}"/>
    <dgm:cxn modelId="{8DF6586D-EE91-4A13-96A3-BC0B25274987}" srcId="{92AFD638-1BD7-4F61-AC63-E2277A24C838}" destId="{E30BF4A1-2AA2-49B1-AB62-0CD1A8DBA73E}" srcOrd="2" destOrd="0" parTransId="{871649DE-6C7F-44B5-9C95-39ADE2282CD2}" sibTransId="{5ADA0552-8185-4AF9-A0A3-E093CE9E95E2}"/>
    <dgm:cxn modelId="{15DE73A7-BFCF-4F04-8882-D433272ABB70}" type="presOf" srcId="{E30BF4A1-2AA2-49B1-AB62-0CD1A8DBA73E}" destId="{29501C1D-BCD1-43D5-BA7D-40192EB03AAD}" srcOrd="0" destOrd="0" presId="urn:microsoft.com/office/officeart/2005/8/layout/hProcess11"/>
    <dgm:cxn modelId="{A77AFB77-7999-4CB4-B602-9ADE07A47EDC}" type="presOf" srcId="{92AFD638-1BD7-4F61-AC63-E2277A24C838}" destId="{86339968-E86C-456C-BBA3-37C58B962977}" srcOrd="0" destOrd="0" presId="urn:microsoft.com/office/officeart/2005/8/layout/hProcess11"/>
    <dgm:cxn modelId="{72FAF143-5164-49DC-BC5A-59EE0BD9076D}" srcId="{92AFD638-1BD7-4F61-AC63-E2277A24C838}" destId="{5800A72B-1AAA-4A0D-A450-9D6BF93DBE3A}" srcOrd="1" destOrd="0" parTransId="{2EC1744A-A661-42AA-97C1-3D1CB952A92D}" sibTransId="{DED78F4B-5986-4EBB-ACB3-35C009A74039}"/>
    <dgm:cxn modelId="{F308B573-B9E3-4A71-8F78-4DD396515919}" type="presOf" srcId="{DFDB6D1C-1BAC-46B9-B94C-65FFB5ABB9E6}" destId="{ADFB138D-F8A6-471F-A1AB-6CFA018E4C56}" srcOrd="0" destOrd="0" presId="urn:microsoft.com/office/officeart/2005/8/layout/hProcess11"/>
    <dgm:cxn modelId="{499CEE84-7F52-4EB5-9AD6-F6DEF91D9402}" type="presOf" srcId="{5800A72B-1AAA-4A0D-A450-9D6BF93DBE3A}" destId="{6B692EB1-CD8E-472C-A215-9A8620619893}" srcOrd="0" destOrd="0" presId="urn:microsoft.com/office/officeart/2005/8/layout/hProcess11"/>
    <dgm:cxn modelId="{9A19C282-0A32-4405-AD47-80E4D5381AEC}" type="presParOf" srcId="{86339968-E86C-456C-BBA3-37C58B962977}" destId="{BAB647D7-9CD1-41EC-AA69-6F53DC02E484}" srcOrd="0" destOrd="0" presId="urn:microsoft.com/office/officeart/2005/8/layout/hProcess11"/>
    <dgm:cxn modelId="{82FAF831-F4DE-4749-9AD8-C1513CACAF01}" type="presParOf" srcId="{86339968-E86C-456C-BBA3-37C58B962977}" destId="{078325B0-09AC-4A05-871C-6475F2EA0EC4}" srcOrd="1" destOrd="0" presId="urn:microsoft.com/office/officeart/2005/8/layout/hProcess11"/>
    <dgm:cxn modelId="{C75C66D0-BF0D-4D73-8498-42FFC3815401}" type="presParOf" srcId="{078325B0-09AC-4A05-871C-6475F2EA0EC4}" destId="{C87F6B67-17CE-4FC0-8A34-B7565323BF84}" srcOrd="0" destOrd="0" presId="urn:microsoft.com/office/officeart/2005/8/layout/hProcess11"/>
    <dgm:cxn modelId="{28BE0AD1-11C6-4A3C-96D1-656ED2A81262}" type="presParOf" srcId="{C87F6B67-17CE-4FC0-8A34-B7565323BF84}" destId="{ADFB138D-F8A6-471F-A1AB-6CFA018E4C56}" srcOrd="0" destOrd="0" presId="urn:microsoft.com/office/officeart/2005/8/layout/hProcess11"/>
    <dgm:cxn modelId="{85C127F3-B2E5-4E1F-B357-37C6D1E3A73F}" type="presParOf" srcId="{C87F6B67-17CE-4FC0-8A34-B7565323BF84}" destId="{98414CFC-BCE4-4B27-AB31-FB3801321E5F}" srcOrd="1" destOrd="0" presId="urn:microsoft.com/office/officeart/2005/8/layout/hProcess11"/>
    <dgm:cxn modelId="{05DE12B3-7DCB-4189-845F-616A1E654BF0}" type="presParOf" srcId="{C87F6B67-17CE-4FC0-8A34-B7565323BF84}" destId="{2CA7EA80-546F-45D2-9206-C2C4EEBEFAE0}" srcOrd="2" destOrd="0" presId="urn:microsoft.com/office/officeart/2005/8/layout/hProcess11"/>
    <dgm:cxn modelId="{EB80F818-4A50-4A11-8DD2-D7F5DF0F75DB}" type="presParOf" srcId="{078325B0-09AC-4A05-871C-6475F2EA0EC4}" destId="{E286ABEB-54A6-4416-8C3D-66094188CDD4}" srcOrd="1" destOrd="0" presId="urn:microsoft.com/office/officeart/2005/8/layout/hProcess11"/>
    <dgm:cxn modelId="{F2599D02-A32B-467C-8C2F-883D7CE8940F}" type="presParOf" srcId="{078325B0-09AC-4A05-871C-6475F2EA0EC4}" destId="{0BCB3831-A42A-458E-8B5E-935730E8A5F9}" srcOrd="2" destOrd="0" presId="urn:microsoft.com/office/officeart/2005/8/layout/hProcess11"/>
    <dgm:cxn modelId="{238C7E5B-B812-471C-A27C-A3659137E9C5}" type="presParOf" srcId="{0BCB3831-A42A-458E-8B5E-935730E8A5F9}" destId="{6B692EB1-CD8E-472C-A215-9A8620619893}" srcOrd="0" destOrd="0" presId="urn:microsoft.com/office/officeart/2005/8/layout/hProcess11"/>
    <dgm:cxn modelId="{28D9EB42-C5CB-461D-B9B7-725308B54703}" type="presParOf" srcId="{0BCB3831-A42A-458E-8B5E-935730E8A5F9}" destId="{4D3FED4A-CA4E-43EA-8A9D-84330863C09C}" srcOrd="1" destOrd="0" presId="urn:microsoft.com/office/officeart/2005/8/layout/hProcess11"/>
    <dgm:cxn modelId="{68C4913B-B7A1-434A-97F7-410284F10FE2}" type="presParOf" srcId="{0BCB3831-A42A-458E-8B5E-935730E8A5F9}" destId="{276FB6A4-10D0-47A7-BC8B-E591804F27F9}" srcOrd="2" destOrd="0" presId="urn:microsoft.com/office/officeart/2005/8/layout/hProcess11"/>
    <dgm:cxn modelId="{0E4D4B11-5D29-4E4D-89A8-1892CAB0C2F3}" type="presParOf" srcId="{078325B0-09AC-4A05-871C-6475F2EA0EC4}" destId="{EE5ABDFF-1B2C-42A8-98D1-6CDD33A5FDF1}" srcOrd="3" destOrd="0" presId="urn:microsoft.com/office/officeart/2005/8/layout/hProcess11"/>
    <dgm:cxn modelId="{8D7ED7F5-C3D7-4EEB-8A4F-55EEF273EF7D}" type="presParOf" srcId="{078325B0-09AC-4A05-871C-6475F2EA0EC4}" destId="{4337577A-FBDB-4CB9-AC90-B26E511D3095}" srcOrd="4" destOrd="0" presId="urn:microsoft.com/office/officeart/2005/8/layout/hProcess11"/>
    <dgm:cxn modelId="{CFF4B863-03DC-4380-9026-436FDEFE821C}" type="presParOf" srcId="{4337577A-FBDB-4CB9-AC90-B26E511D3095}" destId="{29501C1D-BCD1-43D5-BA7D-40192EB03AAD}" srcOrd="0" destOrd="0" presId="urn:microsoft.com/office/officeart/2005/8/layout/hProcess11"/>
    <dgm:cxn modelId="{C5664B1F-F9C3-40EA-80E0-E4FAC6CDE5CE}" type="presParOf" srcId="{4337577A-FBDB-4CB9-AC90-B26E511D3095}" destId="{6616B60A-42DF-48B2-AD15-1D223AB76124}" srcOrd="1" destOrd="0" presId="urn:microsoft.com/office/officeart/2005/8/layout/hProcess11"/>
    <dgm:cxn modelId="{9CD04406-9317-442D-94EF-2114F10C24BD}" type="presParOf" srcId="{4337577A-FBDB-4CB9-AC90-B26E511D3095}" destId="{DB8F6C96-E8F3-434D-B0C6-67AB502B165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BFE71E1-542B-4506-860E-FD4CB9CB2F3F}" type="doc">
      <dgm:prSet loTypeId="urn:microsoft.com/office/officeart/2005/8/layout/hProcess11" loCatId="process" qsTypeId="urn:microsoft.com/office/officeart/2005/8/quickstyle/simple1" qsCatId="simple" csTypeId="urn:microsoft.com/office/officeart/2005/8/colors/accent4_2" csCatId="accent4" phldr="1"/>
      <dgm:spPr/>
    </dgm:pt>
    <dgm:pt modelId="{F7311D89-4063-4875-82AC-CD8BDBDB7F49}">
      <dgm:prSet phldrT="[Metin]" phldr="0"/>
      <dgm:spPr/>
      <dgm:t>
        <a:bodyPr/>
        <a:lstStyle/>
        <a:p>
          <a:r>
            <a:rPr lang="tr-TR" err="1">
              <a:latin typeface="Avenir Next LT Pro"/>
            </a:rPr>
            <a:t>Osteomyelit</a:t>
          </a:r>
          <a:endParaRPr lang="tr-TR" b="0" i="0" u="none" strike="noStrike" cap="none" baseline="0" noProof="0" err="1">
            <a:latin typeface="Avenir Next LT Pro"/>
          </a:endParaRPr>
        </a:p>
      </dgm:t>
    </dgm:pt>
    <dgm:pt modelId="{17587DF5-ACC2-47CA-BC39-B5A083B0E85B}" type="parTrans" cxnId="{F0ABC6B8-1C6B-458E-AAA4-8F154C195CF9}">
      <dgm:prSet/>
      <dgm:spPr/>
      <dgm:t>
        <a:bodyPr/>
        <a:lstStyle/>
        <a:p>
          <a:endParaRPr lang="tr-TR"/>
        </a:p>
      </dgm:t>
    </dgm:pt>
    <dgm:pt modelId="{2C0327F1-985D-458B-A19B-E99934A435BD}" type="sibTrans" cxnId="{F0ABC6B8-1C6B-458E-AAA4-8F154C195CF9}">
      <dgm:prSet/>
      <dgm:spPr/>
      <dgm:t>
        <a:bodyPr/>
        <a:lstStyle/>
        <a:p>
          <a:endParaRPr lang="tr-TR"/>
        </a:p>
      </dgm:t>
    </dgm:pt>
    <dgm:pt modelId="{26F6B224-F311-4B56-8982-E5B38C804C59}">
      <dgm:prSet phldrT="[Metin]" phldr="0"/>
      <dgm:spPr/>
      <dgm:t>
        <a:bodyPr/>
        <a:lstStyle/>
        <a:p>
          <a:pPr rtl="0"/>
          <a:r>
            <a:rPr lang="tr-TR" err="1">
              <a:latin typeface="Avenir Next LT Pro"/>
            </a:rPr>
            <a:t>Avasküler</a:t>
          </a:r>
          <a:r>
            <a:rPr lang="tr-TR">
              <a:latin typeface="Avenir Next LT Pro"/>
            </a:rPr>
            <a:t> nekroz</a:t>
          </a:r>
          <a:endParaRPr lang="tr-TR"/>
        </a:p>
      </dgm:t>
    </dgm:pt>
    <dgm:pt modelId="{F14BE380-BE60-4DDF-9D0F-38A8A1E1DCBF}" type="parTrans" cxnId="{5E1A4E0A-3262-4664-BA6D-5514878D7863}">
      <dgm:prSet/>
      <dgm:spPr/>
      <dgm:t>
        <a:bodyPr/>
        <a:lstStyle/>
        <a:p>
          <a:endParaRPr lang="tr-TR"/>
        </a:p>
      </dgm:t>
    </dgm:pt>
    <dgm:pt modelId="{996B50E8-2948-45C1-B7B7-9986C7E62C55}" type="sibTrans" cxnId="{5E1A4E0A-3262-4664-BA6D-5514878D7863}">
      <dgm:prSet/>
      <dgm:spPr/>
      <dgm:t>
        <a:bodyPr/>
        <a:lstStyle/>
        <a:p>
          <a:endParaRPr lang="tr-TR"/>
        </a:p>
      </dgm:t>
    </dgm:pt>
    <dgm:pt modelId="{D58A380F-7CA3-4CF7-98D1-5C47E2394DBC}">
      <dgm:prSet phldrT="[Metin]" phldr="0"/>
      <dgm:spPr/>
      <dgm:t>
        <a:bodyPr/>
        <a:lstStyle/>
        <a:p>
          <a:pPr rtl="0"/>
          <a:r>
            <a:rPr lang="tr-TR">
              <a:latin typeface="Avenir Next LT Pro"/>
            </a:rPr>
            <a:t>Az miktarda </a:t>
          </a:r>
          <a:r>
            <a:rPr lang="tr-TR" err="1">
              <a:latin typeface="Avenir Next LT Pro"/>
            </a:rPr>
            <a:t>effüzyon</a:t>
          </a:r>
        </a:p>
      </dgm:t>
    </dgm:pt>
    <dgm:pt modelId="{A51AD5A6-AEB6-4929-A0B8-FAC44EC2371E}" type="parTrans" cxnId="{013E74EE-D86B-4A92-A4AB-402E2CE14725}">
      <dgm:prSet/>
      <dgm:spPr/>
      <dgm:t>
        <a:bodyPr/>
        <a:lstStyle/>
        <a:p>
          <a:endParaRPr lang="tr-TR"/>
        </a:p>
      </dgm:t>
    </dgm:pt>
    <dgm:pt modelId="{20CE5422-1F08-48DE-BB66-431CE0C933CD}" type="sibTrans" cxnId="{013E74EE-D86B-4A92-A4AB-402E2CE14725}">
      <dgm:prSet/>
      <dgm:spPr/>
      <dgm:t>
        <a:bodyPr/>
        <a:lstStyle/>
        <a:p>
          <a:endParaRPr lang="tr-TR"/>
        </a:p>
      </dgm:t>
    </dgm:pt>
    <dgm:pt modelId="{D4444757-C408-473F-AD31-2117E378B0F9}">
      <dgm:prSet phldr="0"/>
      <dgm:spPr/>
      <dgm:t>
        <a:bodyPr/>
        <a:lstStyle/>
        <a:p>
          <a:pPr rtl="0"/>
          <a:r>
            <a:rPr lang="tr-TR" err="1">
              <a:latin typeface="Avenir Next LT Pro"/>
            </a:rPr>
            <a:t>Myozit</a:t>
          </a:r>
          <a:r>
            <a:rPr lang="tr-TR">
              <a:latin typeface="Avenir Next LT Pro"/>
            </a:rPr>
            <a:t> (</a:t>
          </a:r>
          <a:r>
            <a:rPr lang="tr-TR" err="1">
              <a:latin typeface="Avenir Next LT Pro"/>
            </a:rPr>
            <a:t>Bx</a:t>
          </a:r>
          <a:r>
            <a:rPr lang="tr-TR">
              <a:latin typeface="Avenir Next LT Pro"/>
            </a:rPr>
            <a:t> alanı) </a:t>
          </a:r>
        </a:p>
      </dgm:t>
    </dgm:pt>
    <dgm:pt modelId="{AC388BD4-7836-4262-A2A5-10B715FE982A}" type="parTrans" cxnId="{07F9C3E0-8339-483A-9C24-62414BB5AD1D}">
      <dgm:prSet/>
      <dgm:spPr/>
      <dgm:t>
        <a:bodyPr/>
        <a:lstStyle/>
        <a:p>
          <a:endParaRPr lang="tr-TR"/>
        </a:p>
      </dgm:t>
    </dgm:pt>
    <dgm:pt modelId="{C84CF452-F76E-4D62-8BED-E8F6F81A73D4}" type="sibTrans" cxnId="{07F9C3E0-8339-483A-9C24-62414BB5AD1D}">
      <dgm:prSet/>
      <dgm:spPr/>
      <dgm:t>
        <a:bodyPr/>
        <a:lstStyle/>
        <a:p>
          <a:endParaRPr lang="tr-TR"/>
        </a:p>
      </dgm:t>
    </dgm:pt>
    <dgm:pt modelId="{097FEF2C-B981-4D92-8F1D-591A8E4BA978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Tümör Sınıflaması</a:t>
          </a:r>
          <a:endParaRPr lang="tr-TR"/>
        </a:p>
      </dgm:t>
    </dgm:pt>
    <dgm:pt modelId="{E324CE2A-2FED-4ADD-9AAA-4F13EC787F84}" type="parTrans" cxnId="{2BBC3F2D-E099-4FB9-A0DD-93B305F97288}">
      <dgm:prSet/>
      <dgm:spPr/>
      <dgm:t>
        <a:bodyPr/>
        <a:lstStyle/>
        <a:p>
          <a:endParaRPr lang="tr-TR"/>
        </a:p>
      </dgm:t>
    </dgm:pt>
    <dgm:pt modelId="{C0E67AC6-57DA-4D31-8F5D-FFC48A9AF953}" type="sibTrans" cxnId="{2BBC3F2D-E099-4FB9-A0DD-93B305F97288}">
      <dgm:prSet/>
      <dgm:spPr/>
      <dgm:t>
        <a:bodyPr/>
        <a:lstStyle/>
        <a:p>
          <a:endParaRPr lang="tr-TR"/>
        </a:p>
      </dgm:t>
    </dgm:pt>
    <dgm:pt modelId="{AE4E4471-0070-44FC-A9C7-12CDC20B27AE}" type="pres">
      <dgm:prSet presAssocID="{7BFE71E1-542B-4506-860E-FD4CB9CB2F3F}" presName="Name0" presStyleCnt="0">
        <dgm:presLayoutVars>
          <dgm:dir/>
          <dgm:resizeHandles val="exact"/>
        </dgm:presLayoutVars>
      </dgm:prSet>
      <dgm:spPr/>
    </dgm:pt>
    <dgm:pt modelId="{BDAE28FA-8B70-42F2-B13A-B76CE2B7123B}" type="pres">
      <dgm:prSet presAssocID="{7BFE71E1-542B-4506-860E-FD4CB9CB2F3F}" presName="arrow" presStyleLbl="bgShp" presStyleIdx="0" presStyleCnt="1"/>
      <dgm:spPr/>
    </dgm:pt>
    <dgm:pt modelId="{6A177478-2D73-4F2E-BD15-AD4C01B27A43}" type="pres">
      <dgm:prSet presAssocID="{7BFE71E1-542B-4506-860E-FD4CB9CB2F3F}" presName="points" presStyleCnt="0"/>
      <dgm:spPr/>
    </dgm:pt>
    <dgm:pt modelId="{E5908880-0BCF-4707-A392-C0EC5F7FB789}" type="pres">
      <dgm:prSet presAssocID="{F7311D89-4063-4875-82AC-CD8BDBDB7F49}" presName="compositeA" presStyleCnt="0"/>
      <dgm:spPr/>
    </dgm:pt>
    <dgm:pt modelId="{2C22DB58-9B2B-4C70-AD76-CE201C0D0F48}" type="pres">
      <dgm:prSet presAssocID="{F7311D89-4063-4875-82AC-CD8BDBDB7F4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A00A8-41CE-45F2-AFA0-74FADAFC207F}" type="pres">
      <dgm:prSet presAssocID="{F7311D89-4063-4875-82AC-CD8BDBDB7F49}" presName="circleA" presStyleLbl="node1" presStyleIdx="0" presStyleCnt="5"/>
      <dgm:spPr/>
    </dgm:pt>
    <dgm:pt modelId="{D0E60A68-8A51-4E1D-8AC1-1C0525059A19}" type="pres">
      <dgm:prSet presAssocID="{F7311D89-4063-4875-82AC-CD8BDBDB7F49}" presName="spaceA" presStyleCnt="0"/>
      <dgm:spPr/>
    </dgm:pt>
    <dgm:pt modelId="{A65A7D97-1B20-4C6F-803C-9EF671147848}" type="pres">
      <dgm:prSet presAssocID="{2C0327F1-985D-458B-A19B-E99934A435BD}" presName="space" presStyleCnt="0"/>
      <dgm:spPr/>
    </dgm:pt>
    <dgm:pt modelId="{478F3594-0EA0-4540-9D83-142C218BC723}" type="pres">
      <dgm:prSet presAssocID="{26F6B224-F311-4B56-8982-E5B38C804C59}" presName="compositeB" presStyleCnt="0"/>
      <dgm:spPr/>
    </dgm:pt>
    <dgm:pt modelId="{08163104-890F-4B57-8040-9537BC273699}" type="pres">
      <dgm:prSet presAssocID="{26F6B224-F311-4B56-8982-E5B38C804C5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A4C999-E68E-47A5-BEC2-0FFEDAA10EF3}" type="pres">
      <dgm:prSet presAssocID="{26F6B224-F311-4B56-8982-E5B38C804C59}" presName="circleB" presStyleLbl="node1" presStyleIdx="1" presStyleCnt="5"/>
      <dgm:spPr/>
    </dgm:pt>
    <dgm:pt modelId="{621E0DA3-3D1A-4C33-9624-362345E21E16}" type="pres">
      <dgm:prSet presAssocID="{26F6B224-F311-4B56-8982-E5B38C804C59}" presName="spaceB" presStyleCnt="0"/>
      <dgm:spPr/>
    </dgm:pt>
    <dgm:pt modelId="{43E823C5-2D19-419B-B5D2-527478634AEA}" type="pres">
      <dgm:prSet presAssocID="{996B50E8-2948-45C1-B7B7-9986C7E62C55}" presName="space" presStyleCnt="0"/>
      <dgm:spPr/>
    </dgm:pt>
    <dgm:pt modelId="{28881D14-133A-45A4-9C64-18EFFE40A560}" type="pres">
      <dgm:prSet presAssocID="{D58A380F-7CA3-4CF7-98D1-5C47E2394DBC}" presName="compositeA" presStyleCnt="0"/>
      <dgm:spPr/>
    </dgm:pt>
    <dgm:pt modelId="{A0C233F3-5FF2-4A12-B7D3-63563E1A16CB}" type="pres">
      <dgm:prSet presAssocID="{D58A380F-7CA3-4CF7-98D1-5C47E2394DBC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78D29-F115-4996-BF98-368583E87DDB}" type="pres">
      <dgm:prSet presAssocID="{D58A380F-7CA3-4CF7-98D1-5C47E2394DBC}" presName="circleA" presStyleLbl="node1" presStyleIdx="2" presStyleCnt="5"/>
      <dgm:spPr/>
    </dgm:pt>
    <dgm:pt modelId="{8733A07A-4803-4A72-8004-B45D5D7C572E}" type="pres">
      <dgm:prSet presAssocID="{D58A380F-7CA3-4CF7-98D1-5C47E2394DBC}" presName="spaceA" presStyleCnt="0"/>
      <dgm:spPr/>
    </dgm:pt>
    <dgm:pt modelId="{A71DB7F0-0062-4386-81CB-370AB4EAE56D}" type="pres">
      <dgm:prSet presAssocID="{20CE5422-1F08-48DE-BB66-431CE0C933CD}" presName="space" presStyleCnt="0"/>
      <dgm:spPr/>
    </dgm:pt>
    <dgm:pt modelId="{7678ECC5-8D2D-474F-8039-D0E7298290C3}" type="pres">
      <dgm:prSet presAssocID="{097FEF2C-B981-4D92-8F1D-591A8E4BA978}" presName="compositeB" presStyleCnt="0"/>
      <dgm:spPr/>
    </dgm:pt>
    <dgm:pt modelId="{F7F903CA-5995-48C5-9D37-FB80B5058A04}" type="pres">
      <dgm:prSet presAssocID="{097FEF2C-B981-4D92-8F1D-591A8E4BA978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DB98E9-D6FE-4E07-8AE0-7C8C873ECD80}" type="pres">
      <dgm:prSet presAssocID="{097FEF2C-B981-4D92-8F1D-591A8E4BA978}" presName="circleB" presStyleLbl="node1" presStyleIdx="3" presStyleCnt="5"/>
      <dgm:spPr/>
    </dgm:pt>
    <dgm:pt modelId="{97085BF7-C493-47FC-BA89-35CBA461E4DB}" type="pres">
      <dgm:prSet presAssocID="{097FEF2C-B981-4D92-8F1D-591A8E4BA978}" presName="spaceB" presStyleCnt="0"/>
      <dgm:spPr/>
    </dgm:pt>
    <dgm:pt modelId="{44728101-C578-485E-8F62-E7BACAAA5BBB}" type="pres">
      <dgm:prSet presAssocID="{C0E67AC6-57DA-4D31-8F5D-FFC48A9AF953}" presName="space" presStyleCnt="0"/>
      <dgm:spPr/>
    </dgm:pt>
    <dgm:pt modelId="{BA9665AB-4FCF-4365-9DAA-8633B9AC763E}" type="pres">
      <dgm:prSet presAssocID="{D4444757-C408-473F-AD31-2117E378B0F9}" presName="compositeA" presStyleCnt="0"/>
      <dgm:spPr/>
    </dgm:pt>
    <dgm:pt modelId="{D98C9F66-0CA7-47C4-B3C2-A76DC88EBA82}" type="pres">
      <dgm:prSet presAssocID="{D4444757-C408-473F-AD31-2117E378B0F9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355F6A-C031-4432-BF95-9F6C9691E7BE}" type="pres">
      <dgm:prSet presAssocID="{D4444757-C408-473F-AD31-2117E378B0F9}" presName="circleA" presStyleLbl="node1" presStyleIdx="4" presStyleCnt="5"/>
      <dgm:spPr/>
    </dgm:pt>
    <dgm:pt modelId="{36BB0D4E-E423-47CC-81EB-3C806266AE47}" type="pres">
      <dgm:prSet presAssocID="{D4444757-C408-473F-AD31-2117E378B0F9}" presName="spaceA" presStyleCnt="0"/>
      <dgm:spPr/>
    </dgm:pt>
  </dgm:ptLst>
  <dgm:cxnLst>
    <dgm:cxn modelId="{07F9C3E0-8339-483A-9C24-62414BB5AD1D}" srcId="{7BFE71E1-542B-4506-860E-FD4CB9CB2F3F}" destId="{D4444757-C408-473F-AD31-2117E378B0F9}" srcOrd="4" destOrd="0" parTransId="{AC388BD4-7836-4262-A2A5-10B715FE982A}" sibTransId="{C84CF452-F76E-4D62-8BED-E8F6F81A73D4}"/>
    <dgm:cxn modelId="{F2432749-7AC1-44C9-A1E9-149385F02716}" type="presOf" srcId="{D58A380F-7CA3-4CF7-98D1-5C47E2394DBC}" destId="{A0C233F3-5FF2-4A12-B7D3-63563E1A16CB}" srcOrd="0" destOrd="0" presId="urn:microsoft.com/office/officeart/2005/8/layout/hProcess11"/>
    <dgm:cxn modelId="{E5027AE0-BC71-4FE9-9863-1CD29CDE29F1}" type="presOf" srcId="{26F6B224-F311-4B56-8982-E5B38C804C59}" destId="{08163104-890F-4B57-8040-9537BC273699}" srcOrd="0" destOrd="0" presId="urn:microsoft.com/office/officeart/2005/8/layout/hProcess11"/>
    <dgm:cxn modelId="{4C7B4A3E-971D-422F-BD17-C563A651BA93}" type="presOf" srcId="{D4444757-C408-473F-AD31-2117E378B0F9}" destId="{D98C9F66-0CA7-47C4-B3C2-A76DC88EBA82}" srcOrd="0" destOrd="0" presId="urn:microsoft.com/office/officeart/2005/8/layout/hProcess11"/>
    <dgm:cxn modelId="{F0ABC6B8-1C6B-458E-AAA4-8F154C195CF9}" srcId="{7BFE71E1-542B-4506-860E-FD4CB9CB2F3F}" destId="{F7311D89-4063-4875-82AC-CD8BDBDB7F49}" srcOrd="0" destOrd="0" parTransId="{17587DF5-ACC2-47CA-BC39-B5A083B0E85B}" sibTransId="{2C0327F1-985D-458B-A19B-E99934A435BD}"/>
    <dgm:cxn modelId="{A1006EC5-B02C-4B4E-A74E-AC48908BED5E}" type="presOf" srcId="{097FEF2C-B981-4D92-8F1D-591A8E4BA978}" destId="{F7F903CA-5995-48C5-9D37-FB80B5058A04}" srcOrd="0" destOrd="0" presId="urn:microsoft.com/office/officeart/2005/8/layout/hProcess11"/>
    <dgm:cxn modelId="{5E1A4E0A-3262-4664-BA6D-5514878D7863}" srcId="{7BFE71E1-542B-4506-860E-FD4CB9CB2F3F}" destId="{26F6B224-F311-4B56-8982-E5B38C804C59}" srcOrd="1" destOrd="0" parTransId="{F14BE380-BE60-4DDF-9D0F-38A8A1E1DCBF}" sibTransId="{996B50E8-2948-45C1-B7B7-9986C7E62C55}"/>
    <dgm:cxn modelId="{2BBC3F2D-E099-4FB9-A0DD-93B305F97288}" srcId="{7BFE71E1-542B-4506-860E-FD4CB9CB2F3F}" destId="{097FEF2C-B981-4D92-8F1D-591A8E4BA978}" srcOrd="3" destOrd="0" parTransId="{E324CE2A-2FED-4ADD-9AAA-4F13EC787F84}" sibTransId="{C0E67AC6-57DA-4D31-8F5D-FFC48A9AF953}"/>
    <dgm:cxn modelId="{FA7D8040-CBFB-4FA6-B702-3583F80D8F6B}" type="presOf" srcId="{F7311D89-4063-4875-82AC-CD8BDBDB7F49}" destId="{2C22DB58-9B2B-4C70-AD76-CE201C0D0F48}" srcOrd="0" destOrd="0" presId="urn:microsoft.com/office/officeart/2005/8/layout/hProcess11"/>
    <dgm:cxn modelId="{013E74EE-D86B-4A92-A4AB-402E2CE14725}" srcId="{7BFE71E1-542B-4506-860E-FD4CB9CB2F3F}" destId="{D58A380F-7CA3-4CF7-98D1-5C47E2394DBC}" srcOrd="2" destOrd="0" parTransId="{A51AD5A6-AEB6-4929-A0B8-FAC44EC2371E}" sibTransId="{20CE5422-1F08-48DE-BB66-431CE0C933CD}"/>
    <dgm:cxn modelId="{54E881D7-5288-4F81-8807-A8E134598D14}" type="presOf" srcId="{7BFE71E1-542B-4506-860E-FD4CB9CB2F3F}" destId="{AE4E4471-0070-44FC-A9C7-12CDC20B27AE}" srcOrd="0" destOrd="0" presId="urn:microsoft.com/office/officeart/2005/8/layout/hProcess11"/>
    <dgm:cxn modelId="{CEF37461-8D11-4C46-954F-85B1C65D6DE1}" type="presParOf" srcId="{AE4E4471-0070-44FC-A9C7-12CDC20B27AE}" destId="{BDAE28FA-8B70-42F2-B13A-B76CE2B7123B}" srcOrd="0" destOrd="0" presId="urn:microsoft.com/office/officeart/2005/8/layout/hProcess11"/>
    <dgm:cxn modelId="{7194638D-6EED-4E19-AF47-96D2113C39CF}" type="presParOf" srcId="{AE4E4471-0070-44FC-A9C7-12CDC20B27AE}" destId="{6A177478-2D73-4F2E-BD15-AD4C01B27A43}" srcOrd="1" destOrd="0" presId="urn:microsoft.com/office/officeart/2005/8/layout/hProcess11"/>
    <dgm:cxn modelId="{CB6DBBF6-6E41-4820-8EA4-1F8981641618}" type="presParOf" srcId="{6A177478-2D73-4F2E-BD15-AD4C01B27A43}" destId="{E5908880-0BCF-4707-A392-C0EC5F7FB789}" srcOrd="0" destOrd="0" presId="urn:microsoft.com/office/officeart/2005/8/layout/hProcess11"/>
    <dgm:cxn modelId="{A2C73AF2-F235-400A-A66A-702A774AC6E3}" type="presParOf" srcId="{E5908880-0BCF-4707-A392-C0EC5F7FB789}" destId="{2C22DB58-9B2B-4C70-AD76-CE201C0D0F48}" srcOrd="0" destOrd="0" presId="urn:microsoft.com/office/officeart/2005/8/layout/hProcess11"/>
    <dgm:cxn modelId="{B8966F8F-399E-4F9A-B4C4-47528EBF3F63}" type="presParOf" srcId="{E5908880-0BCF-4707-A392-C0EC5F7FB789}" destId="{D05A00A8-41CE-45F2-AFA0-74FADAFC207F}" srcOrd="1" destOrd="0" presId="urn:microsoft.com/office/officeart/2005/8/layout/hProcess11"/>
    <dgm:cxn modelId="{8E808209-4D6D-4790-AC44-D3B41FAE4BA1}" type="presParOf" srcId="{E5908880-0BCF-4707-A392-C0EC5F7FB789}" destId="{D0E60A68-8A51-4E1D-8AC1-1C0525059A19}" srcOrd="2" destOrd="0" presId="urn:microsoft.com/office/officeart/2005/8/layout/hProcess11"/>
    <dgm:cxn modelId="{F1FE3510-3AC9-40B0-BEC8-366DF3B1C203}" type="presParOf" srcId="{6A177478-2D73-4F2E-BD15-AD4C01B27A43}" destId="{A65A7D97-1B20-4C6F-803C-9EF671147848}" srcOrd="1" destOrd="0" presId="urn:microsoft.com/office/officeart/2005/8/layout/hProcess11"/>
    <dgm:cxn modelId="{E7B3D69F-FF19-4000-9BCF-E6A1FC5867C4}" type="presParOf" srcId="{6A177478-2D73-4F2E-BD15-AD4C01B27A43}" destId="{478F3594-0EA0-4540-9D83-142C218BC723}" srcOrd="2" destOrd="0" presId="urn:microsoft.com/office/officeart/2005/8/layout/hProcess11"/>
    <dgm:cxn modelId="{CB8D6C22-1576-4811-8DD4-A1EBA8BD7F90}" type="presParOf" srcId="{478F3594-0EA0-4540-9D83-142C218BC723}" destId="{08163104-890F-4B57-8040-9537BC273699}" srcOrd="0" destOrd="0" presId="urn:microsoft.com/office/officeart/2005/8/layout/hProcess11"/>
    <dgm:cxn modelId="{00EE341B-AB1F-40B4-A80C-01001ACC2F9D}" type="presParOf" srcId="{478F3594-0EA0-4540-9D83-142C218BC723}" destId="{1AA4C999-E68E-47A5-BEC2-0FFEDAA10EF3}" srcOrd="1" destOrd="0" presId="urn:microsoft.com/office/officeart/2005/8/layout/hProcess11"/>
    <dgm:cxn modelId="{1EC445C3-FFA5-4C6E-99E7-47137ABDDF57}" type="presParOf" srcId="{478F3594-0EA0-4540-9D83-142C218BC723}" destId="{621E0DA3-3D1A-4C33-9624-362345E21E16}" srcOrd="2" destOrd="0" presId="urn:microsoft.com/office/officeart/2005/8/layout/hProcess11"/>
    <dgm:cxn modelId="{B9E22E97-9BC6-48F6-9EDE-B33FA2FD7A55}" type="presParOf" srcId="{6A177478-2D73-4F2E-BD15-AD4C01B27A43}" destId="{43E823C5-2D19-419B-B5D2-527478634AEA}" srcOrd="3" destOrd="0" presId="urn:microsoft.com/office/officeart/2005/8/layout/hProcess11"/>
    <dgm:cxn modelId="{87FEAED4-2B20-4381-A889-648301D042AF}" type="presParOf" srcId="{6A177478-2D73-4F2E-BD15-AD4C01B27A43}" destId="{28881D14-133A-45A4-9C64-18EFFE40A560}" srcOrd="4" destOrd="0" presId="urn:microsoft.com/office/officeart/2005/8/layout/hProcess11"/>
    <dgm:cxn modelId="{6BD2E9AC-45BA-4944-8D41-2CFAB57B5E2C}" type="presParOf" srcId="{28881D14-133A-45A4-9C64-18EFFE40A560}" destId="{A0C233F3-5FF2-4A12-B7D3-63563E1A16CB}" srcOrd="0" destOrd="0" presId="urn:microsoft.com/office/officeart/2005/8/layout/hProcess11"/>
    <dgm:cxn modelId="{E1200BB7-A662-4F79-9A3C-562E552DC429}" type="presParOf" srcId="{28881D14-133A-45A4-9C64-18EFFE40A560}" destId="{E1978D29-F115-4996-BF98-368583E87DDB}" srcOrd="1" destOrd="0" presId="urn:microsoft.com/office/officeart/2005/8/layout/hProcess11"/>
    <dgm:cxn modelId="{6339EAB5-4077-4BE4-9593-F6B744EEB994}" type="presParOf" srcId="{28881D14-133A-45A4-9C64-18EFFE40A560}" destId="{8733A07A-4803-4A72-8004-B45D5D7C572E}" srcOrd="2" destOrd="0" presId="urn:microsoft.com/office/officeart/2005/8/layout/hProcess11"/>
    <dgm:cxn modelId="{C999EDA6-40E2-49D8-8F22-2B8A2857F559}" type="presParOf" srcId="{6A177478-2D73-4F2E-BD15-AD4C01B27A43}" destId="{A71DB7F0-0062-4386-81CB-370AB4EAE56D}" srcOrd="5" destOrd="0" presId="urn:microsoft.com/office/officeart/2005/8/layout/hProcess11"/>
    <dgm:cxn modelId="{522626F6-FC00-4C4B-86E7-06667FA43543}" type="presParOf" srcId="{6A177478-2D73-4F2E-BD15-AD4C01B27A43}" destId="{7678ECC5-8D2D-474F-8039-D0E7298290C3}" srcOrd="6" destOrd="0" presId="urn:microsoft.com/office/officeart/2005/8/layout/hProcess11"/>
    <dgm:cxn modelId="{FA7139A6-E06B-4CF8-BF25-747DEF66D315}" type="presParOf" srcId="{7678ECC5-8D2D-474F-8039-D0E7298290C3}" destId="{F7F903CA-5995-48C5-9D37-FB80B5058A04}" srcOrd="0" destOrd="0" presId="urn:microsoft.com/office/officeart/2005/8/layout/hProcess11"/>
    <dgm:cxn modelId="{B2F29DE2-9260-4787-AD4B-D6CE8488E518}" type="presParOf" srcId="{7678ECC5-8D2D-474F-8039-D0E7298290C3}" destId="{A2DB98E9-D6FE-4E07-8AE0-7C8C873ECD80}" srcOrd="1" destOrd="0" presId="urn:microsoft.com/office/officeart/2005/8/layout/hProcess11"/>
    <dgm:cxn modelId="{9E47CA84-2A8D-4A4A-BEF3-850DD1A7324D}" type="presParOf" srcId="{7678ECC5-8D2D-474F-8039-D0E7298290C3}" destId="{97085BF7-C493-47FC-BA89-35CBA461E4DB}" srcOrd="2" destOrd="0" presId="urn:microsoft.com/office/officeart/2005/8/layout/hProcess11"/>
    <dgm:cxn modelId="{278E59CB-C96F-49C5-9FB7-C072EC37821A}" type="presParOf" srcId="{6A177478-2D73-4F2E-BD15-AD4C01B27A43}" destId="{44728101-C578-485E-8F62-E7BACAAA5BBB}" srcOrd="7" destOrd="0" presId="urn:microsoft.com/office/officeart/2005/8/layout/hProcess11"/>
    <dgm:cxn modelId="{369DC4EA-A158-407B-9449-4A146A835F63}" type="presParOf" srcId="{6A177478-2D73-4F2E-BD15-AD4C01B27A43}" destId="{BA9665AB-4FCF-4365-9DAA-8633B9AC763E}" srcOrd="8" destOrd="0" presId="urn:microsoft.com/office/officeart/2005/8/layout/hProcess11"/>
    <dgm:cxn modelId="{21B0A503-4651-4260-A9BC-2BE85052BF85}" type="presParOf" srcId="{BA9665AB-4FCF-4365-9DAA-8633B9AC763E}" destId="{D98C9F66-0CA7-47C4-B3C2-A76DC88EBA82}" srcOrd="0" destOrd="0" presId="urn:microsoft.com/office/officeart/2005/8/layout/hProcess11"/>
    <dgm:cxn modelId="{B79119D2-2110-4C6E-B6C8-1BB8DB9B0543}" type="presParOf" srcId="{BA9665AB-4FCF-4365-9DAA-8633B9AC763E}" destId="{05355F6A-C031-4432-BF95-9F6C9691E7BE}" srcOrd="1" destOrd="0" presId="urn:microsoft.com/office/officeart/2005/8/layout/hProcess11"/>
    <dgm:cxn modelId="{7B0E0469-6F76-4E5B-803C-E40B71160B61}" type="presParOf" srcId="{BA9665AB-4FCF-4365-9DAA-8633B9AC763E}" destId="{36BB0D4E-E423-47CC-81EB-3C806266AE4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C039590-E9EA-4D3F-8D7C-9A5945322E96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8EFFD546-4513-4564-96CD-6FB73731FE14}">
      <dgm:prSet phldrT="[Metin]" phldr="0"/>
      <dgm:spPr/>
      <dgm:t>
        <a:bodyPr/>
        <a:lstStyle/>
        <a:p>
          <a:r>
            <a:rPr lang="tr-TR">
              <a:latin typeface="Avenir Next LT Pro"/>
            </a:rPr>
            <a:t>ARA</a:t>
          </a:r>
          <a:endParaRPr lang="tr-TR"/>
        </a:p>
      </dgm:t>
    </dgm:pt>
    <dgm:pt modelId="{77994D0E-D3C3-45F4-92C0-E9067691AB0A}" type="parTrans" cxnId="{82ECA3A6-99B9-4DA9-964B-FCECC2B47275}">
      <dgm:prSet/>
      <dgm:spPr/>
      <dgm:t>
        <a:bodyPr/>
        <a:lstStyle/>
        <a:p>
          <a:endParaRPr lang="tr-TR"/>
        </a:p>
      </dgm:t>
    </dgm:pt>
    <dgm:pt modelId="{E5F7D805-D5B4-4D93-B2F4-D92DE9787CBC}" type="sibTrans" cxnId="{82ECA3A6-99B9-4DA9-964B-FCECC2B47275}">
      <dgm:prSet/>
      <dgm:spPr/>
      <dgm:t>
        <a:bodyPr/>
        <a:lstStyle/>
        <a:p>
          <a:endParaRPr lang="tr-TR"/>
        </a:p>
      </dgm:t>
    </dgm:pt>
    <dgm:pt modelId="{2707F444-5E54-4A3D-9A13-5055B454AA58}">
      <dgm:prSet phldrT="[Metin]" phldr="0"/>
      <dgm:spPr/>
      <dgm:t>
        <a:bodyPr/>
        <a:lstStyle/>
        <a:p>
          <a:pPr rtl="0"/>
          <a:r>
            <a:rPr lang="tr-TR">
              <a:latin typeface="Avenir Next LT Pro"/>
            </a:rPr>
            <a:t>Kardiyak Tutulum</a:t>
          </a:r>
          <a:endParaRPr lang="tr-TR"/>
        </a:p>
      </dgm:t>
    </dgm:pt>
    <dgm:pt modelId="{8BFC0CFA-9710-454D-B6EB-54C689F8AF3D}" type="parTrans" cxnId="{DA7EBB9B-96C4-41CF-BA1F-D5EF16ADD30E}">
      <dgm:prSet/>
      <dgm:spPr/>
      <dgm:t>
        <a:bodyPr/>
        <a:lstStyle/>
        <a:p>
          <a:endParaRPr lang="tr-TR"/>
        </a:p>
      </dgm:t>
    </dgm:pt>
    <dgm:pt modelId="{90859293-A990-4404-BCC9-733F84DB252B}" type="sibTrans" cxnId="{DA7EBB9B-96C4-41CF-BA1F-D5EF16ADD30E}">
      <dgm:prSet/>
      <dgm:spPr/>
      <dgm:t>
        <a:bodyPr/>
        <a:lstStyle/>
        <a:p>
          <a:endParaRPr lang="tr-TR"/>
        </a:p>
      </dgm:t>
    </dgm:pt>
    <dgm:pt modelId="{BAE33DF9-AFA0-43F7-A53C-DCE845381C8C}" type="pres">
      <dgm:prSet presAssocID="{4C039590-E9EA-4D3F-8D7C-9A5945322E96}" presName="Name0" presStyleCnt="0">
        <dgm:presLayoutVars>
          <dgm:dir/>
          <dgm:resizeHandles val="exact"/>
        </dgm:presLayoutVars>
      </dgm:prSet>
      <dgm:spPr/>
    </dgm:pt>
    <dgm:pt modelId="{EE3221A5-406B-43E0-905E-0E6FE3A753CB}" type="pres">
      <dgm:prSet presAssocID="{4C039590-E9EA-4D3F-8D7C-9A5945322E96}" presName="arrow" presStyleLbl="bgShp" presStyleIdx="0" presStyleCnt="1"/>
      <dgm:spPr/>
    </dgm:pt>
    <dgm:pt modelId="{4C1F5899-5783-44CF-8B19-1FB8DC98EC42}" type="pres">
      <dgm:prSet presAssocID="{4C039590-E9EA-4D3F-8D7C-9A5945322E96}" presName="points" presStyleCnt="0"/>
      <dgm:spPr/>
    </dgm:pt>
    <dgm:pt modelId="{CC2A1469-B595-47BD-BD3C-D86366158781}" type="pres">
      <dgm:prSet presAssocID="{8EFFD546-4513-4564-96CD-6FB73731FE14}" presName="compositeA" presStyleCnt="0"/>
      <dgm:spPr/>
    </dgm:pt>
    <dgm:pt modelId="{4AA2D70B-3FE9-432A-BC4C-3237662BB8C1}" type="pres">
      <dgm:prSet presAssocID="{8EFFD546-4513-4564-96CD-6FB73731FE14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5C35A8-55FD-4674-89FA-3DA395B96D93}" type="pres">
      <dgm:prSet presAssocID="{8EFFD546-4513-4564-96CD-6FB73731FE14}" presName="circleA" presStyleLbl="node1" presStyleIdx="0" presStyleCnt="2"/>
      <dgm:spPr/>
    </dgm:pt>
    <dgm:pt modelId="{E0C62DF5-6002-4A9F-B5F4-68423991810C}" type="pres">
      <dgm:prSet presAssocID="{8EFFD546-4513-4564-96CD-6FB73731FE14}" presName="spaceA" presStyleCnt="0"/>
      <dgm:spPr/>
    </dgm:pt>
    <dgm:pt modelId="{490D51BC-6913-4D70-8CC7-8A1DAFB3F318}" type="pres">
      <dgm:prSet presAssocID="{E5F7D805-D5B4-4D93-B2F4-D92DE9787CBC}" presName="space" presStyleCnt="0"/>
      <dgm:spPr/>
    </dgm:pt>
    <dgm:pt modelId="{FC9E20C9-DDF2-431E-9350-A37B9ECF26A3}" type="pres">
      <dgm:prSet presAssocID="{2707F444-5E54-4A3D-9A13-5055B454AA58}" presName="compositeB" presStyleCnt="0"/>
      <dgm:spPr/>
    </dgm:pt>
    <dgm:pt modelId="{3CCAC129-93E0-49E8-BE89-538B41F7580C}" type="pres">
      <dgm:prSet presAssocID="{2707F444-5E54-4A3D-9A13-5055B454AA58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194430-CEB1-4A1F-9D00-09A0042C1D9D}" type="pres">
      <dgm:prSet presAssocID="{2707F444-5E54-4A3D-9A13-5055B454AA58}" presName="circleB" presStyleLbl="node1" presStyleIdx="1" presStyleCnt="2"/>
      <dgm:spPr/>
    </dgm:pt>
    <dgm:pt modelId="{A51249FE-2956-4ADB-A5AE-CD41E61F5F5D}" type="pres">
      <dgm:prSet presAssocID="{2707F444-5E54-4A3D-9A13-5055B454AA58}" presName="spaceB" presStyleCnt="0"/>
      <dgm:spPr/>
    </dgm:pt>
  </dgm:ptLst>
  <dgm:cxnLst>
    <dgm:cxn modelId="{DA7EBB9B-96C4-41CF-BA1F-D5EF16ADD30E}" srcId="{4C039590-E9EA-4D3F-8D7C-9A5945322E96}" destId="{2707F444-5E54-4A3D-9A13-5055B454AA58}" srcOrd="1" destOrd="0" parTransId="{8BFC0CFA-9710-454D-B6EB-54C689F8AF3D}" sibTransId="{90859293-A990-4404-BCC9-733F84DB252B}"/>
    <dgm:cxn modelId="{5DD34312-746C-447A-8961-CD3F00B8B2D8}" type="presOf" srcId="{4C039590-E9EA-4D3F-8D7C-9A5945322E96}" destId="{BAE33DF9-AFA0-43F7-A53C-DCE845381C8C}" srcOrd="0" destOrd="0" presId="urn:microsoft.com/office/officeart/2005/8/layout/hProcess11"/>
    <dgm:cxn modelId="{975B2459-79CC-441B-B7BA-D49F0FA4E5F3}" type="presOf" srcId="{8EFFD546-4513-4564-96CD-6FB73731FE14}" destId="{4AA2D70B-3FE9-432A-BC4C-3237662BB8C1}" srcOrd="0" destOrd="0" presId="urn:microsoft.com/office/officeart/2005/8/layout/hProcess11"/>
    <dgm:cxn modelId="{08E77C29-89B7-4B5B-BA30-94C704F3A03E}" type="presOf" srcId="{2707F444-5E54-4A3D-9A13-5055B454AA58}" destId="{3CCAC129-93E0-49E8-BE89-538B41F7580C}" srcOrd="0" destOrd="0" presId="urn:microsoft.com/office/officeart/2005/8/layout/hProcess11"/>
    <dgm:cxn modelId="{82ECA3A6-99B9-4DA9-964B-FCECC2B47275}" srcId="{4C039590-E9EA-4D3F-8D7C-9A5945322E96}" destId="{8EFFD546-4513-4564-96CD-6FB73731FE14}" srcOrd="0" destOrd="0" parTransId="{77994D0E-D3C3-45F4-92C0-E9067691AB0A}" sibTransId="{E5F7D805-D5B4-4D93-B2F4-D92DE9787CBC}"/>
    <dgm:cxn modelId="{71D59973-CCF1-43BD-89AC-D642C39186D8}" type="presParOf" srcId="{BAE33DF9-AFA0-43F7-A53C-DCE845381C8C}" destId="{EE3221A5-406B-43E0-905E-0E6FE3A753CB}" srcOrd="0" destOrd="0" presId="urn:microsoft.com/office/officeart/2005/8/layout/hProcess11"/>
    <dgm:cxn modelId="{5F024A13-4660-4B45-AB2D-3FE194F4BD51}" type="presParOf" srcId="{BAE33DF9-AFA0-43F7-A53C-DCE845381C8C}" destId="{4C1F5899-5783-44CF-8B19-1FB8DC98EC42}" srcOrd="1" destOrd="0" presId="urn:microsoft.com/office/officeart/2005/8/layout/hProcess11"/>
    <dgm:cxn modelId="{25C650E0-5D6F-4258-A72E-AFBE502D97C9}" type="presParOf" srcId="{4C1F5899-5783-44CF-8B19-1FB8DC98EC42}" destId="{CC2A1469-B595-47BD-BD3C-D86366158781}" srcOrd="0" destOrd="0" presId="urn:microsoft.com/office/officeart/2005/8/layout/hProcess11"/>
    <dgm:cxn modelId="{B71EC142-9FBD-4333-96B1-FACDDFFC8C3D}" type="presParOf" srcId="{CC2A1469-B595-47BD-BD3C-D86366158781}" destId="{4AA2D70B-3FE9-432A-BC4C-3237662BB8C1}" srcOrd="0" destOrd="0" presId="urn:microsoft.com/office/officeart/2005/8/layout/hProcess11"/>
    <dgm:cxn modelId="{7FB59116-F776-4BB8-B6F4-C174E6387804}" type="presParOf" srcId="{CC2A1469-B595-47BD-BD3C-D86366158781}" destId="{105C35A8-55FD-4674-89FA-3DA395B96D93}" srcOrd="1" destOrd="0" presId="urn:microsoft.com/office/officeart/2005/8/layout/hProcess11"/>
    <dgm:cxn modelId="{835F4B8A-3ED8-4B00-903C-2B5DA630E74C}" type="presParOf" srcId="{CC2A1469-B595-47BD-BD3C-D86366158781}" destId="{E0C62DF5-6002-4A9F-B5F4-68423991810C}" srcOrd="2" destOrd="0" presId="urn:microsoft.com/office/officeart/2005/8/layout/hProcess11"/>
    <dgm:cxn modelId="{C95129EE-C97E-4F77-AFBE-9A85B9F5758D}" type="presParOf" srcId="{4C1F5899-5783-44CF-8B19-1FB8DC98EC42}" destId="{490D51BC-6913-4D70-8CC7-8A1DAFB3F318}" srcOrd="1" destOrd="0" presId="urn:microsoft.com/office/officeart/2005/8/layout/hProcess11"/>
    <dgm:cxn modelId="{DD1AD770-C2A5-4B76-BCE2-D65390D5AC67}" type="presParOf" srcId="{4C1F5899-5783-44CF-8B19-1FB8DC98EC42}" destId="{FC9E20C9-DDF2-431E-9350-A37B9ECF26A3}" srcOrd="2" destOrd="0" presId="urn:microsoft.com/office/officeart/2005/8/layout/hProcess11"/>
    <dgm:cxn modelId="{6246E551-9EB7-49D2-99BC-6E893490255D}" type="presParOf" srcId="{FC9E20C9-DDF2-431E-9350-A37B9ECF26A3}" destId="{3CCAC129-93E0-49E8-BE89-538B41F7580C}" srcOrd="0" destOrd="0" presId="urn:microsoft.com/office/officeart/2005/8/layout/hProcess11"/>
    <dgm:cxn modelId="{10091282-9835-461C-9887-9CF5C0D7C5A3}" type="presParOf" srcId="{FC9E20C9-DDF2-431E-9350-A37B9ECF26A3}" destId="{11194430-CEB1-4A1F-9D00-09A0042C1D9D}" srcOrd="1" destOrd="0" presId="urn:microsoft.com/office/officeart/2005/8/layout/hProcess11"/>
    <dgm:cxn modelId="{BBC0B59D-BADA-46D8-A1B9-94C309CBB24B}" type="presParOf" srcId="{FC9E20C9-DDF2-431E-9350-A37B9ECF26A3}" destId="{A51249FE-2956-4ADB-A5AE-CD41E61F5F5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976CC68-9CF8-47C9-BA8E-DFA1E1099BB9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BC32851C-FF81-411F-BF35-4C616C18AC7E}">
      <dgm:prSet phldrT="[Metin]" phldr="0"/>
      <dgm:spPr/>
      <dgm:t>
        <a:bodyPr/>
        <a:lstStyle/>
        <a:p>
          <a:r>
            <a:rPr lang="tr-TR" err="1">
              <a:latin typeface="Avenir Next LT Pro"/>
            </a:rPr>
            <a:t>Vaskülit</a:t>
          </a:r>
          <a:endParaRPr lang="tr-TR" b="0" i="0" u="none" strike="noStrike" cap="none" baseline="0" noProof="0" err="1">
            <a:latin typeface="Avenir Next LT Pro"/>
          </a:endParaRPr>
        </a:p>
      </dgm:t>
    </dgm:pt>
    <dgm:pt modelId="{A80BB0AA-0296-412C-B039-CA0FEECA7593}" type="parTrans" cxnId="{41C1D4F4-419C-46E1-8CBC-47E7F5C0CB34}">
      <dgm:prSet/>
      <dgm:spPr/>
      <dgm:t>
        <a:bodyPr/>
        <a:lstStyle/>
        <a:p>
          <a:endParaRPr lang="tr-TR"/>
        </a:p>
      </dgm:t>
    </dgm:pt>
    <dgm:pt modelId="{AABE4C86-63D1-4C9C-AF0C-0859B0FCD3D5}" type="sibTrans" cxnId="{41C1D4F4-419C-46E1-8CBC-47E7F5C0CB34}">
      <dgm:prSet/>
      <dgm:spPr/>
      <dgm:t>
        <a:bodyPr/>
        <a:lstStyle/>
        <a:p>
          <a:endParaRPr lang="tr-TR"/>
        </a:p>
      </dgm:t>
    </dgm:pt>
    <dgm:pt modelId="{0D747BFB-F8DB-437E-B0C9-9EBF6EEC6708}" type="pres">
      <dgm:prSet presAssocID="{2976CC68-9CF8-47C9-BA8E-DFA1E1099BB9}" presName="Name0" presStyleCnt="0">
        <dgm:presLayoutVars>
          <dgm:dir/>
          <dgm:resizeHandles val="exact"/>
        </dgm:presLayoutVars>
      </dgm:prSet>
      <dgm:spPr/>
    </dgm:pt>
    <dgm:pt modelId="{79A9F11F-49EC-4005-9922-C07CDC07398B}" type="pres">
      <dgm:prSet presAssocID="{2976CC68-9CF8-47C9-BA8E-DFA1E1099BB9}" presName="arrow" presStyleLbl="bgShp" presStyleIdx="0" presStyleCnt="1"/>
      <dgm:spPr/>
    </dgm:pt>
    <dgm:pt modelId="{DAB89C84-138A-4597-8652-328A569351D1}" type="pres">
      <dgm:prSet presAssocID="{2976CC68-9CF8-47C9-BA8E-DFA1E1099BB9}" presName="points" presStyleCnt="0"/>
      <dgm:spPr/>
    </dgm:pt>
    <dgm:pt modelId="{1316BEB8-2E32-44C4-AF6E-CAB9AB3D5D5E}" type="pres">
      <dgm:prSet presAssocID="{BC32851C-FF81-411F-BF35-4C616C18AC7E}" presName="compositeA" presStyleCnt="0"/>
      <dgm:spPr/>
    </dgm:pt>
    <dgm:pt modelId="{1AD7C560-5306-48F4-BE7D-809D0D6CC952}" type="pres">
      <dgm:prSet presAssocID="{BC32851C-FF81-411F-BF35-4C616C18AC7E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161B40-24D9-4322-8211-B0CE5AE3C7E8}" type="pres">
      <dgm:prSet presAssocID="{BC32851C-FF81-411F-BF35-4C616C18AC7E}" presName="circleA" presStyleLbl="node1" presStyleIdx="0" presStyleCnt="1"/>
      <dgm:spPr/>
    </dgm:pt>
    <dgm:pt modelId="{E49B3573-1615-409E-A1CD-27A11A1AF8E0}" type="pres">
      <dgm:prSet presAssocID="{BC32851C-FF81-411F-BF35-4C616C18AC7E}" presName="spaceA" presStyleCnt="0"/>
      <dgm:spPr/>
    </dgm:pt>
  </dgm:ptLst>
  <dgm:cxnLst>
    <dgm:cxn modelId="{860BAB81-79E7-44A2-A256-3DF2D18CACD4}" type="presOf" srcId="{2976CC68-9CF8-47C9-BA8E-DFA1E1099BB9}" destId="{0D747BFB-F8DB-437E-B0C9-9EBF6EEC6708}" srcOrd="0" destOrd="0" presId="urn:microsoft.com/office/officeart/2005/8/layout/hProcess11"/>
    <dgm:cxn modelId="{4222D8B5-4A04-4986-BAC1-C15A37D4CEE8}" type="presOf" srcId="{BC32851C-FF81-411F-BF35-4C616C18AC7E}" destId="{1AD7C560-5306-48F4-BE7D-809D0D6CC952}" srcOrd="0" destOrd="0" presId="urn:microsoft.com/office/officeart/2005/8/layout/hProcess11"/>
    <dgm:cxn modelId="{41C1D4F4-419C-46E1-8CBC-47E7F5C0CB34}" srcId="{2976CC68-9CF8-47C9-BA8E-DFA1E1099BB9}" destId="{BC32851C-FF81-411F-BF35-4C616C18AC7E}" srcOrd="0" destOrd="0" parTransId="{A80BB0AA-0296-412C-B039-CA0FEECA7593}" sibTransId="{AABE4C86-63D1-4C9C-AF0C-0859B0FCD3D5}"/>
    <dgm:cxn modelId="{1F5F0C22-1E75-4EEF-8A0D-5FE79DD0591D}" type="presParOf" srcId="{0D747BFB-F8DB-437E-B0C9-9EBF6EEC6708}" destId="{79A9F11F-49EC-4005-9922-C07CDC07398B}" srcOrd="0" destOrd="0" presId="urn:microsoft.com/office/officeart/2005/8/layout/hProcess11"/>
    <dgm:cxn modelId="{201AE1C0-BF77-4CF0-A1FB-1984F2CF885F}" type="presParOf" srcId="{0D747BFB-F8DB-437E-B0C9-9EBF6EEC6708}" destId="{DAB89C84-138A-4597-8652-328A569351D1}" srcOrd="1" destOrd="0" presId="urn:microsoft.com/office/officeart/2005/8/layout/hProcess11"/>
    <dgm:cxn modelId="{F6F8B2C1-D00A-4DC8-BACD-71D0870BBEA6}" type="presParOf" srcId="{DAB89C84-138A-4597-8652-328A569351D1}" destId="{1316BEB8-2E32-44C4-AF6E-CAB9AB3D5D5E}" srcOrd="0" destOrd="0" presId="urn:microsoft.com/office/officeart/2005/8/layout/hProcess11"/>
    <dgm:cxn modelId="{445E8F68-49F3-4720-8CFC-494A659A32E7}" type="presParOf" srcId="{1316BEB8-2E32-44C4-AF6E-CAB9AB3D5D5E}" destId="{1AD7C560-5306-48F4-BE7D-809D0D6CC952}" srcOrd="0" destOrd="0" presId="urn:microsoft.com/office/officeart/2005/8/layout/hProcess11"/>
    <dgm:cxn modelId="{0833FB4D-4E15-4ADF-92E1-E1ED6C08E27F}" type="presParOf" srcId="{1316BEB8-2E32-44C4-AF6E-CAB9AB3D5D5E}" destId="{8E161B40-24D9-4322-8211-B0CE5AE3C7E8}" srcOrd="1" destOrd="0" presId="urn:microsoft.com/office/officeart/2005/8/layout/hProcess11"/>
    <dgm:cxn modelId="{7E2295C5-36BC-40DC-ACE9-7C2DF729EF20}" type="presParOf" srcId="{1316BEB8-2E32-44C4-AF6E-CAB9AB3D5D5E}" destId="{E49B3573-1615-409E-A1CD-27A11A1AF8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BD91A41-E3D9-4268-92BB-CBF51645AD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711370-8174-4FF5-A7EE-A85A24401491}">
      <dgm:prSet/>
      <dgm:spPr/>
      <dgm:t>
        <a:bodyPr/>
        <a:lstStyle/>
        <a:p>
          <a:r>
            <a:rPr lang="tr-TR"/>
            <a:t>Normal</a:t>
          </a:r>
          <a:endParaRPr lang="en-US"/>
        </a:p>
      </dgm:t>
    </dgm:pt>
    <dgm:pt modelId="{CCF4B204-81A7-41D2-9CBF-4F44B7B7D5D8}" type="parTrans" cxnId="{E0870084-1D8A-4075-9410-97C01EB4DB8A}">
      <dgm:prSet/>
      <dgm:spPr/>
      <dgm:t>
        <a:bodyPr/>
        <a:lstStyle/>
        <a:p>
          <a:endParaRPr lang="en-US"/>
        </a:p>
      </dgm:t>
    </dgm:pt>
    <dgm:pt modelId="{4EF25DE1-BD20-4371-A4D3-E50C31F4344D}" type="sibTrans" cxnId="{E0870084-1D8A-4075-9410-97C01EB4DB8A}">
      <dgm:prSet/>
      <dgm:spPr/>
      <dgm:t>
        <a:bodyPr/>
        <a:lstStyle/>
        <a:p>
          <a:endParaRPr lang="en-US"/>
        </a:p>
      </dgm:t>
    </dgm:pt>
    <dgm:pt modelId="{B43BC7E8-7AB9-4FC7-8EDA-DBE04C0622E0}">
      <dgm:prSet/>
      <dgm:spPr/>
      <dgm:t>
        <a:bodyPr/>
        <a:lstStyle/>
        <a:p>
          <a:r>
            <a:rPr lang="tr-TR"/>
            <a:t>JİA / Reaktif </a:t>
          </a:r>
          <a:r>
            <a:rPr lang="tr-TR" err="1"/>
            <a:t>Artrit</a:t>
          </a:r>
          <a:endParaRPr lang="en-US"/>
        </a:p>
      </dgm:t>
    </dgm:pt>
    <dgm:pt modelId="{EDCDFF2C-9E3A-493C-AF6F-8F32BBA3C026}" type="parTrans" cxnId="{EF57BFCF-FDA1-4921-933B-146802E92FA9}">
      <dgm:prSet/>
      <dgm:spPr/>
      <dgm:t>
        <a:bodyPr/>
        <a:lstStyle/>
        <a:p>
          <a:endParaRPr lang="en-US"/>
        </a:p>
      </dgm:t>
    </dgm:pt>
    <dgm:pt modelId="{6C76AA46-BA41-4DCD-AFA0-8CE2E7D4FDFE}" type="sibTrans" cxnId="{EF57BFCF-FDA1-4921-933B-146802E92FA9}">
      <dgm:prSet/>
      <dgm:spPr/>
      <dgm:t>
        <a:bodyPr/>
        <a:lstStyle/>
        <a:p>
          <a:endParaRPr lang="en-US"/>
        </a:p>
      </dgm:t>
    </dgm:pt>
    <dgm:pt modelId="{CF0763F9-ED64-450E-B793-FFDFC33DFD03}">
      <dgm:prSet/>
      <dgm:spPr/>
      <dgm:t>
        <a:bodyPr/>
        <a:lstStyle/>
        <a:p>
          <a:r>
            <a:rPr lang="tr-TR"/>
            <a:t>Septik </a:t>
          </a:r>
          <a:r>
            <a:rPr lang="tr-TR" err="1"/>
            <a:t>Artrit</a:t>
          </a:r>
          <a:endParaRPr lang="en-US"/>
        </a:p>
      </dgm:t>
    </dgm:pt>
    <dgm:pt modelId="{382B4C8F-AA1E-4758-B9D3-0151A2D939CD}" type="parTrans" cxnId="{00A67A5D-D40D-49B6-AACC-3C3720640964}">
      <dgm:prSet/>
      <dgm:spPr/>
      <dgm:t>
        <a:bodyPr/>
        <a:lstStyle/>
        <a:p>
          <a:endParaRPr lang="en-US"/>
        </a:p>
      </dgm:t>
    </dgm:pt>
    <dgm:pt modelId="{484FF679-59B5-4CA0-B637-291C8FE14D91}" type="sibTrans" cxnId="{00A67A5D-D40D-49B6-AACC-3C3720640964}">
      <dgm:prSet/>
      <dgm:spPr/>
      <dgm:t>
        <a:bodyPr/>
        <a:lstStyle/>
        <a:p>
          <a:endParaRPr lang="en-US"/>
        </a:p>
      </dgm:t>
    </dgm:pt>
    <dgm:pt modelId="{7B6607B2-5CAB-4225-B00D-B5324D814B3B}">
      <dgm:prSet/>
      <dgm:spPr/>
      <dgm:t>
        <a:bodyPr/>
        <a:lstStyle/>
        <a:p>
          <a:r>
            <a:rPr lang="tr-TR" err="1"/>
            <a:t>Hemartroz</a:t>
          </a:r>
          <a:endParaRPr lang="en-US"/>
        </a:p>
      </dgm:t>
    </dgm:pt>
    <dgm:pt modelId="{5E39B6C8-57B5-48FF-9011-27C02DC490CA}" type="parTrans" cxnId="{BBA94B21-F608-4E3A-9FC9-FB2DDED50F6D}">
      <dgm:prSet/>
      <dgm:spPr/>
      <dgm:t>
        <a:bodyPr/>
        <a:lstStyle/>
        <a:p>
          <a:endParaRPr lang="en-US"/>
        </a:p>
      </dgm:t>
    </dgm:pt>
    <dgm:pt modelId="{5C382677-F08E-4EA3-BED8-1B19F68D08B3}" type="sibTrans" cxnId="{BBA94B21-F608-4E3A-9FC9-FB2DDED50F6D}">
      <dgm:prSet/>
      <dgm:spPr/>
      <dgm:t>
        <a:bodyPr/>
        <a:lstStyle/>
        <a:p>
          <a:endParaRPr lang="en-US"/>
        </a:p>
      </dgm:t>
    </dgm:pt>
    <dgm:pt modelId="{268716EE-E480-4BF2-BEAD-25DF87E9CB8A}" type="pres">
      <dgm:prSet presAssocID="{BBD91A41-E3D9-4268-92BB-CBF51645AD4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C6CDB81-DBB1-4D02-9F56-0F76AEFEC91C}" type="pres">
      <dgm:prSet presAssocID="{1C711370-8174-4FF5-A7EE-A85A24401491}" presName="compNode" presStyleCnt="0"/>
      <dgm:spPr/>
    </dgm:pt>
    <dgm:pt modelId="{45C229F5-4E13-4AA6-B34C-DFC7D221BDCD}" type="pres">
      <dgm:prSet presAssocID="{1C711370-8174-4FF5-A7EE-A85A24401491}" presName="bgRect" presStyleLbl="bgShp" presStyleIdx="0" presStyleCnt="4"/>
      <dgm:spPr/>
    </dgm:pt>
    <dgm:pt modelId="{AA955707-1232-403F-914F-3289D1E3E268}" type="pres">
      <dgm:prSet presAssocID="{1C711370-8174-4FF5-A7EE-A85A2440149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AEB260-F885-46D0-B065-695BE6BA2984}" type="pres">
      <dgm:prSet presAssocID="{1C711370-8174-4FF5-A7EE-A85A24401491}" presName="spaceRect" presStyleCnt="0"/>
      <dgm:spPr/>
    </dgm:pt>
    <dgm:pt modelId="{1C508817-A714-44E9-A932-FCE792594488}" type="pres">
      <dgm:prSet presAssocID="{1C711370-8174-4FF5-A7EE-A85A24401491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98C1D7D-EA55-42F2-BBDF-FBA4637754C4}" type="pres">
      <dgm:prSet presAssocID="{4EF25DE1-BD20-4371-A4D3-E50C31F4344D}" presName="sibTrans" presStyleCnt="0"/>
      <dgm:spPr/>
    </dgm:pt>
    <dgm:pt modelId="{A4E2BE20-7FDA-4928-9380-947B08E8DEEC}" type="pres">
      <dgm:prSet presAssocID="{B43BC7E8-7AB9-4FC7-8EDA-DBE04C0622E0}" presName="compNode" presStyleCnt="0"/>
      <dgm:spPr/>
    </dgm:pt>
    <dgm:pt modelId="{3F7D9E22-4820-417E-860E-D8DD8632FD0F}" type="pres">
      <dgm:prSet presAssocID="{B43BC7E8-7AB9-4FC7-8EDA-DBE04C0622E0}" presName="bgRect" presStyleLbl="bgShp" presStyleIdx="1" presStyleCnt="4"/>
      <dgm:spPr/>
    </dgm:pt>
    <dgm:pt modelId="{604A85CD-F4B4-489C-B1A3-8E0CEA340E7F}" type="pres">
      <dgm:prSet presAssocID="{B43BC7E8-7AB9-4FC7-8EDA-DBE04C0622E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5B715BA-769C-48F0-AE5E-64CD3F87290B}" type="pres">
      <dgm:prSet presAssocID="{B43BC7E8-7AB9-4FC7-8EDA-DBE04C0622E0}" presName="spaceRect" presStyleCnt="0"/>
      <dgm:spPr/>
    </dgm:pt>
    <dgm:pt modelId="{AC5E80A9-32D8-4C56-838D-5D50D30FDAF5}" type="pres">
      <dgm:prSet presAssocID="{B43BC7E8-7AB9-4FC7-8EDA-DBE04C0622E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9369D6B-412D-4279-82BE-D362E612F3BE}" type="pres">
      <dgm:prSet presAssocID="{6C76AA46-BA41-4DCD-AFA0-8CE2E7D4FDFE}" presName="sibTrans" presStyleCnt="0"/>
      <dgm:spPr/>
    </dgm:pt>
    <dgm:pt modelId="{636F77DB-43DC-42BA-9F94-7E3E4AEC59DF}" type="pres">
      <dgm:prSet presAssocID="{CF0763F9-ED64-450E-B793-FFDFC33DFD03}" presName="compNode" presStyleCnt="0"/>
      <dgm:spPr/>
    </dgm:pt>
    <dgm:pt modelId="{1903014F-8BBF-4D2F-B995-698E43AF05A4}" type="pres">
      <dgm:prSet presAssocID="{CF0763F9-ED64-450E-B793-FFDFC33DFD03}" presName="bgRect" presStyleLbl="bgShp" presStyleIdx="2" presStyleCnt="4"/>
      <dgm:spPr/>
    </dgm:pt>
    <dgm:pt modelId="{BEF550B4-DF5B-4945-AA18-ECE1DE4EB440}" type="pres">
      <dgm:prSet presAssocID="{CF0763F9-ED64-450E-B793-FFDFC33DFD0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160725B-DC02-47A8-B7F8-FDFFC0303DC9}" type="pres">
      <dgm:prSet presAssocID="{CF0763F9-ED64-450E-B793-FFDFC33DFD03}" presName="spaceRect" presStyleCnt="0"/>
      <dgm:spPr/>
    </dgm:pt>
    <dgm:pt modelId="{128762B4-BE24-4D25-9D35-27B849436D7A}" type="pres">
      <dgm:prSet presAssocID="{CF0763F9-ED64-450E-B793-FFDFC33DFD0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DE4EA5E-8711-40A0-B106-4A9A904BE472}" type="pres">
      <dgm:prSet presAssocID="{484FF679-59B5-4CA0-B637-291C8FE14D91}" presName="sibTrans" presStyleCnt="0"/>
      <dgm:spPr/>
    </dgm:pt>
    <dgm:pt modelId="{F93E7599-C1CB-4062-BB03-B8E3BA0A136F}" type="pres">
      <dgm:prSet presAssocID="{7B6607B2-5CAB-4225-B00D-B5324D814B3B}" presName="compNode" presStyleCnt="0"/>
      <dgm:spPr/>
    </dgm:pt>
    <dgm:pt modelId="{2A93A9EA-C4D4-4426-B6A4-97E16041367A}" type="pres">
      <dgm:prSet presAssocID="{7B6607B2-5CAB-4225-B00D-B5324D814B3B}" presName="bgRect" presStyleLbl="bgShp" presStyleIdx="3" presStyleCnt="4"/>
      <dgm:spPr/>
    </dgm:pt>
    <dgm:pt modelId="{105257C7-E60F-445F-9E7C-172B4EB9C978}" type="pres">
      <dgm:prSet presAssocID="{7B6607B2-5CAB-4225-B00D-B5324D814B3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BFE328E3-410C-429A-B5BA-257D2D7AFEA0}" type="pres">
      <dgm:prSet presAssocID="{7B6607B2-5CAB-4225-B00D-B5324D814B3B}" presName="spaceRect" presStyleCnt="0"/>
      <dgm:spPr/>
    </dgm:pt>
    <dgm:pt modelId="{F68457E2-2960-4D26-987F-02F73AE34473}" type="pres">
      <dgm:prSet presAssocID="{7B6607B2-5CAB-4225-B00D-B5324D814B3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D6E2D8FD-4115-484D-9B30-101B9C371883}" type="presOf" srcId="{CF0763F9-ED64-450E-B793-FFDFC33DFD03}" destId="{128762B4-BE24-4D25-9D35-27B849436D7A}" srcOrd="0" destOrd="0" presId="urn:microsoft.com/office/officeart/2018/2/layout/IconVerticalSolidList"/>
    <dgm:cxn modelId="{BBA94B21-F608-4E3A-9FC9-FB2DDED50F6D}" srcId="{BBD91A41-E3D9-4268-92BB-CBF51645AD41}" destId="{7B6607B2-5CAB-4225-B00D-B5324D814B3B}" srcOrd="3" destOrd="0" parTransId="{5E39B6C8-57B5-48FF-9011-27C02DC490CA}" sibTransId="{5C382677-F08E-4EA3-BED8-1B19F68D08B3}"/>
    <dgm:cxn modelId="{D1D46E46-6AA1-4412-AF8C-03346952AF38}" type="presOf" srcId="{7B6607B2-5CAB-4225-B00D-B5324D814B3B}" destId="{F68457E2-2960-4D26-987F-02F73AE34473}" srcOrd="0" destOrd="0" presId="urn:microsoft.com/office/officeart/2018/2/layout/IconVerticalSolidList"/>
    <dgm:cxn modelId="{D0AC41E2-C524-48B4-9091-40678953AD47}" type="presOf" srcId="{BBD91A41-E3D9-4268-92BB-CBF51645AD41}" destId="{268716EE-E480-4BF2-BEAD-25DF87E9CB8A}" srcOrd="0" destOrd="0" presId="urn:microsoft.com/office/officeart/2018/2/layout/IconVerticalSolidList"/>
    <dgm:cxn modelId="{EF57BFCF-FDA1-4921-933B-146802E92FA9}" srcId="{BBD91A41-E3D9-4268-92BB-CBF51645AD41}" destId="{B43BC7E8-7AB9-4FC7-8EDA-DBE04C0622E0}" srcOrd="1" destOrd="0" parTransId="{EDCDFF2C-9E3A-493C-AF6F-8F32BBA3C026}" sibTransId="{6C76AA46-BA41-4DCD-AFA0-8CE2E7D4FDFE}"/>
    <dgm:cxn modelId="{E0AF75C1-D252-479B-9125-F5B67894718D}" type="presOf" srcId="{1C711370-8174-4FF5-A7EE-A85A24401491}" destId="{1C508817-A714-44E9-A932-FCE792594488}" srcOrd="0" destOrd="0" presId="urn:microsoft.com/office/officeart/2018/2/layout/IconVerticalSolidList"/>
    <dgm:cxn modelId="{E7DBD96A-346F-4532-BBCB-6E42CC38B11D}" type="presOf" srcId="{B43BC7E8-7AB9-4FC7-8EDA-DBE04C0622E0}" destId="{AC5E80A9-32D8-4C56-838D-5D50D30FDAF5}" srcOrd="0" destOrd="0" presId="urn:microsoft.com/office/officeart/2018/2/layout/IconVerticalSolidList"/>
    <dgm:cxn modelId="{00A67A5D-D40D-49B6-AACC-3C3720640964}" srcId="{BBD91A41-E3D9-4268-92BB-CBF51645AD41}" destId="{CF0763F9-ED64-450E-B793-FFDFC33DFD03}" srcOrd="2" destOrd="0" parTransId="{382B4C8F-AA1E-4758-B9D3-0151A2D939CD}" sibTransId="{484FF679-59B5-4CA0-B637-291C8FE14D91}"/>
    <dgm:cxn modelId="{E0870084-1D8A-4075-9410-97C01EB4DB8A}" srcId="{BBD91A41-E3D9-4268-92BB-CBF51645AD41}" destId="{1C711370-8174-4FF5-A7EE-A85A24401491}" srcOrd="0" destOrd="0" parTransId="{CCF4B204-81A7-41D2-9CBF-4F44B7B7D5D8}" sibTransId="{4EF25DE1-BD20-4371-A4D3-E50C31F4344D}"/>
    <dgm:cxn modelId="{C85D3CFA-207C-4B06-A3B2-B4572451BE74}" type="presParOf" srcId="{268716EE-E480-4BF2-BEAD-25DF87E9CB8A}" destId="{7C6CDB81-DBB1-4D02-9F56-0F76AEFEC91C}" srcOrd="0" destOrd="0" presId="urn:microsoft.com/office/officeart/2018/2/layout/IconVerticalSolidList"/>
    <dgm:cxn modelId="{5BDE4391-729B-4B29-B963-FC296977A4A5}" type="presParOf" srcId="{7C6CDB81-DBB1-4D02-9F56-0F76AEFEC91C}" destId="{45C229F5-4E13-4AA6-B34C-DFC7D221BDCD}" srcOrd="0" destOrd="0" presId="urn:microsoft.com/office/officeart/2018/2/layout/IconVerticalSolidList"/>
    <dgm:cxn modelId="{56D72EB4-E0E1-4E4A-B77E-5EB1202698F3}" type="presParOf" srcId="{7C6CDB81-DBB1-4D02-9F56-0F76AEFEC91C}" destId="{AA955707-1232-403F-914F-3289D1E3E268}" srcOrd="1" destOrd="0" presId="urn:microsoft.com/office/officeart/2018/2/layout/IconVerticalSolidList"/>
    <dgm:cxn modelId="{5B208FFF-92C5-4A02-9EA0-31336928A5BB}" type="presParOf" srcId="{7C6CDB81-DBB1-4D02-9F56-0F76AEFEC91C}" destId="{53AEB260-F885-46D0-B065-695BE6BA2984}" srcOrd="2" destOrd="0" presId="urn:microsoft.com/office/officeart/2018/2/layout/IconVerticalSolidList"/>
    <dgm:cxn modelId="{CEC393EC-7DE8-4F0B-9BAA-882CE969B6FB}" type="presParOf" srcId="{7C6CDB81-DBB1-4D02-9F56-0F76AEFEC91C}" destId="{1C508817-A714-44E9-A932-FCE792594488}" srcOrd="3" destOrd="0" presId="urn:microsoft.com/office/officeart/2018/2/layout/IconVerticalSolidList"/>
    <dgm:cxn modelId="{11D5B7CA-E2C9-4A70-86DB-84564FFB1B7D}" type="presParOf" srcId="{268716EE-E480-4BF2-BEAD-25DF87E9CB8A}" destId="{B98C1D7D-EA55-42F2-BBDF-FBA4637754C4}" srcOrd="1" destOrd="0" presId="urn:microsoft.com/office/officeart/2018/2/layout/IconVerticalSolidList"/>
    <dgm:cxn modelId="{4C933CED-A54D-41BF-98C4-49651812E17B}" type="presParOf" srcId="{268716EE-E480-4BF2-BEAD-25DF87E9CB8A}" destId="{A4E2BE20-7FDA-4928-9380-947B08E8DEEC}" srcOrd="2" destOrd="0" presId="urn:microsoft.com/office/officeart/2018/2/layout/IconVerticalSolidList"/>
    <dgm:cxn modelId="{8825BCB5-40EF-4508-98BD-FD111E88F9DB}" type="presParOf" srcId="{A4E2BE20-7FDA-4928-9380-947B08E8DEEC}" destId="{3F7D9E22-4820-417E-860E-D8DD8632FD0F}" srcOrd="0" destOrd="0" presId="urn:microsoft.com/office/officeart/2018/2/layout/IconVerticalSolidList"/>
    <dgm:cxn modelId="{6DD4F027-F21B-4364-B621-DF8A4F6780D1}" type="presParOf" srcId="{A4E2BE20-7FDA-4928-9380-947B08E8DEEC}" destId="{604A85CD-F4B4-489C-B1A3-8E0CEA340E7F}" srcOrd="1" destOrd="0" presId="urn:microsoft.com/office/officeart/2018/2/layout/IconVerticalSolidList"/>
    <dgm:cxn modelId="{742A6E6A-C053-408E-B608-A54E81404599}" type="presParOf" srcId="{A4E2BE20-7FDA-4928-9380-947B08E8DEEC}" destId="{85B715BA-769C-48F0-AE5E-64CD3F87290B}" srcOrd="2" destOrd="0" presId="urn:microsoft.com/office/officeart/2018/2/layout/IconVerticalSolidList"/>
    <dgm:cxn modelId="{EE4288FB-A880-472F-934E-1BFF7224CDC7}" type="presParOf" srcId="{A4E2BE20-7FDA-4928-9380-947B08E8DEEC}" destId="{AC5E80A9-32D8-4C56-838D-5D50D30FDAF5}" srcOrd="3" destOrd="0" presId="urn:microsoft.com/office/officeart/2018/2/layout/IconVerticalSolidList"/>
    <dgm:cxn modelId="{E683798D-1E63-42C1-82FB-8A9C60A78024}" type="presParOf" srcId="{268716EE-E480-4BF2-BEAD-25DF87E9CB8A}" destId="{99369D6B-412D-4279-82BE-D362E612F3BE}" srcOrd="3" destOrd="0" presId="urn:microsoft.com/office/officeart/2018/2/layout/IconVerticalSolidList"/>
    <dgm:cxn modelId="{D1DD33FC-4050-4BEA-A3DD-CBDA948FB166}" type="presParOf" srcId="{268716EE-E480-4BF2-BEAD-25DF87E9CB8A}" destId="{636F77DB-43DC-42BA-9F94-7E3E4AEC59DF}" srcOrd="4" destOrd="0" presId="urn:microsoft.com/office/officeart/2018/2/layout/IconVerticalSolidList"/>
    <dgm:cxn modelId="{BA0CB2E3-9A0D-49B5-B653-FAE2D783CEC9}" type="presParOf" srcId="{636F77DB-43DC-42BA-9F94-7E3E4AEC59DF}" destId="{1903014F-8BBF-4D2F-B995-698E43AF05A4}" srcOrd="0" destOrd="0" presId="urn:microsoft.com/office/officeart/2018/2/layout/IconVerticalSolidList"/>
    <dgm:cxn modelId="{EB07331E-30CC-4A7F-A166-547BF21BEBDB}" type="presParOf" srcId="{636F77DB-43DC-42BA-9F94-7E3E4AEC59DF}" destId="{BEF550B4-DF5B-4945-AA18-ECE1DE4EB440}" srcOrd="1" destOrd="0" presId="urn:microsoft.com/office/officeart/2018/2/layout/IconVerticalSolidList"/>
    <dgm:cxn modelId="{2844D7FC-C944-4F58-B019-C4A8A5B1A4BE}" type="presParOf" srcId="{636F77DB-43DC-42BA-9F94-7E3E4AEC59DF}" destId="{7160725B-DC02-47A8-B7F8-FDFFC0303DC9}" srcOrd="2" destOrd="0" presId="urn:microsoft.com/office/officeart/2018/2/layout/IconVerticalSolidList"/>
    <dgm:cxn modelId="{DA4CB4FD-852D-44FB-BC15-294865D96BA8}" type="presParOf" srcId="{636F77DB-43DC-42BA-9F94-7E3E4AEC59DF}" destId="{128762B4-BE24-4D25-9D35-27B849436D7A}" srcOrd="3" destOrd="0" presId="urn:microsoft.com/office/officeart/2018/2/layout/IconVerticalSolidList"/>
    <dgm:cxn modelId="{67DD0165-79AF-43BD-AD67-165803664331}" type="presParOf" srcId="{268716EE-E480-4BF2-BEAD-25DF87E9CB8A}" destId="{ADE4EA5E-8711-40A0-B106-4A9A904BE472}" srcOrd="5" destOrd="0" presId="urn:microsoft.com/office/officeart/2018/2/layout/IconVerticalSolidList"/>
    <dgm:cxn modelId="{62882ADF-D185-4150-8011-F34D8AD52749}" type="presParOf" srcId="{268716EE-E480-4BF2-BEAD-25DF87E9CB8A}" destId="{F93E7599-C1CB-4062-BB03-B8E3BA0A136F}" srcOrd="6" destOrd="0" presId="urn:microsoft.com/office/officeart/2018/2/layout/IconVerticalSolidList"/>
    <dgm:cxn modelId="{76C32EA6-739E-416B-95C9-AB4B5A01FFE1}" type="presParOf" srcId="{F93E7599-C1CB-4062-BB03-B8E3BA0A136F}" destId="{2A93A9EA-C4D4-4426-B6A4-97E16041367A}" srcOrd="0" destOrd="0" presId="urn:microsoft.com/office/officeart/2018/2/layout/IconVerticalSolidList"/>
    <dgm:cxn modelId="{8A175B6F-CF4C-418B-B7DA-48C80B998655}" type="presParOf" srcId="{F93E7599-C1CB-4062-BB03-B8E3BA0A136F}" destId="{105257C7-E60F-445F-9E7C-172B4EB9C978}" srcOrd="1" destOrd="0" presId="urn:microsoft.com/office/officeart/2018/2/layout/IconVerticalSolidList"/>
    <dgm:cxn modelId="{0ACA758C-2DB5-4F37-B1CD-2910A8868DA0}" type="presParOf" srcId="{F93E7599-C1CB-4062-BB03-B8E3BA0A136F}" destId="{BFE328E3-410C-429A-B5BA-257D2D7AFEA0}" srcOrd="2" destOrd="0" presId="urn:microsoft.com/office/officeart/2018/2/layout/IconVerticalSolidList"/>
    <dgm:cxn modelId="{659FB70C-FA58-4DBE-A062-5599CC21254A}" type="presParOf" srcId="{F93E7599-C1CB-4062-BB03-B8E3BA0A136F}" destId="{F68457E2-2960-4D26-987F-02F73AE344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0C2F40-0419-4451-9205-6A862FA8DF1A}" type="doc">
      <dgm:prSet loTypeId="urn:microsoft.com/office/officeart/2005/8/layout/hChevron3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FBAA67F1-60BC-4460-8D96-7832D788487E}">
      <dgm:prSet phldrT="[Metin]" phldr="0" custT="1"/>
      <dgm:spPr/>
      <dgm:t>
        <a:bodyPr/>
        <a:lstStyle/>
        <a:p>
          <a:pPr rtl="0"/>
          <a:r>
            <a:rPr lang="tr-TR" sz="1400">
              <a:solidFill>
                <a:schemeClr val="bg1"/>
              </a:solidFill>
              <a:latin typeface="Avenir Next LT Pro"/>
            </a:rPr>
            <a:t>WBC</a:t>
          </a:r>
          <a:r>
            <a:rPr lang="tr-TR" sz="1400" b="0" i="0" u="none" strike="noStrike" cap="none" baseline="0" noProof="0">
              <a:solidFill>
                <a:schemeClr val="bg1"/>
              </a:solidFill>
              <a:latin typeface="Avenir Next LT Pro"/>
            </a:rPr>
            <a:t> &lt; 200 / mm</a:t>
          </a:r>
          <a:r>
            <a:rPr lang="tr-TR" sz="1400" b="0" i="0" u="none" strike="noStrike" cap="none" baseline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³</a:t>
          </a:r>
          <a:endParaRPr lang="tr-TR" sz="1400" b="0" i="0" u="none" strike="noStrike" cap="none" baseline="0" noProof="0">
            <a:solidFill>
              <a:schemeClr val="bg1"/>
            </a:solidFill>
            <a:latin typeface="Avenir Next LT Pro"/>
          </a:endParaRPr>
        </a:p>
      </dgm:t>
    </dgm:pt>
    <dgm:pt modelId="{6C00C22F-4D9A-4F6E-8A40-3FA0C5DE072A}" type="parTrans" cxnId="{D7662ED9-DBD3-4703-8188-E1DB945823EC}">
      <dgm:prSet/>
      <dgm:spPr/>
      <dgm:t>
        <a:bodyPr/>
        <a:lstStyle/>
        <a:p>
          <a:endParaRPr lang="tr-TR"/>
        </a:p>
      </dgm:t>
    </dgm:pt>
    <dgm:pt modelId="{5EEC3FE0-83EB-43A5-BB4C-744950C3CDCE}" type="sibTrans" cxnId="{D7662ED9-DBD3-4703-8188-E1DB945823EC}">
      <dgm:prSet/>
      <dgm:spPr/>
      <dgm:t>
        <a:bodyPr/>
        <a:lstStyle/>
        <a:p>
          <a:endParaRPr lang="tr-TR"/>
        </a:p>
      </dgm:t>
    </dgm:pt>
    <dgm:pt modelId="{6183F843-87BF-43D1-8A63-B489E29EDD5B}">
      <dgm:prSet phldrT="[Metin]" phldr="0" custT="1"/>
      <dgm:spPr/>
      <dgm:t>
        <a:bodyPr/>
        <a:lstStyle/>
        <a:p>
          <a:pPr rtl="0"/>
          <a:r>
            <a:rPr lang="tr-TR" sz="1400">
              <a:solidFill>
                <a:schemeClr val="bg1"/>
              </a:solidFill>
              <a:latin typeface="Avenir Next LT Pro"/>
            </a:rPr>
            <a:t>&lt; %10 PNL</a:t>
          </a:r>
          <a:endParaRPr lang="tr-TR" sz="1400">
            <a:solidFill>
              <a:schemeClr val="bg1"/>
            </a:solidFill>
          </a:endParaRPr>
        </a:p>
      </dgm:t>
    </dgm:pt>
    <dgm:pt modelId="{EAC849E2-2CC9-4067-A96D-9469385F540F}" type="parTrans" cxnId="{C361175D-32BD-4A9C-82E3-5585D2408A5E}">
      <dgm:prSet/>
      <dgm:spPr/>
      <dgm:t>
        <a:bodyPr/>
        <a:lstStyle/>
        <a:p>
          <a:endParaRPr lang="tr-TR"/>
        </a:p>
      </dgm:t>
    </dgm:pt>
    <dgm:pt modelId="{EFCB2449-9951-4C16-97FF-8E27211AB206}" type="sibTrans" cxnId="{C361175D-32BD-4A9C-82E3-5585D2408A5E}">
      <dgm:prSet/>
      <dgm:spPr/>
      <dgm:t>
        <a:bodyPr/>
        <a:lstStyle/>
        <a:p>
          <a:endParaRPr lang="tr-TR"/>
        </a:p>
      </dgm:t>
    </dgm:pt>
    <dgm:pt modelId="{8A108EAD-B012-4B77-BDD6-68105522E7CF}" type="pres">
      <dgm:prSet presAssocID="{6C0C2F40-0419-4451-9205-6A862FA8DF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F4D810-63AA-4923-897F-BF0C20605395}" type="pres">
      <dgm:prSet presAssocID="{FBAA67F1-60BC-4460-8D96-7832D788487E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35B767-C724-42FE-AAEC-F798E2C8B157}" type="pres">
      <dgm:prSet presAssocID="{5EEC3FE0-83EB-43A5-BB4C-744950C3CDCE}" presName="parSpace" presStyleCnt="0"/>
      <dgm:spPr/>
    </dgm:pt>
    <dgm:pt modelId="{A0F3980A-2D0F-43C5-A210-37CD460418DD}" type="pres">
      <dgm:prSet presAssocID="{6183F843-87BF-43D1-8A63-B489E29EDD5B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61175D-32BD-4A9C-82E3-5585D2408A5E}" srcId="{6C0C2F40-0419-4451-9205-6A862FA8DF1A}" destId="{6183F843-87BF-43D1-8A63-B489E29EDD5B}" srcOrd="1" destOrd="0" parTransId="{EAC849E2-2CC9-4067-A96D-9469385F540F}" sibTransId="{EFCB2449-9951-4C16-97FF-8E27211AB206}"/>
    <dgm:cxn modelId="{A76640C7-CA13-4D4B-9840-7FFBF1E1F806}" type="presOf" srcId="{6C0C2F40-0419-4451-9205-6A862FA8DF1A}" destId="{8A108EAD-B012-4B77-BDD6-68105522E7CF}" srcOrd="0" destOrd="0" presId="urn:microsoft.com/office/officeart/2005/8/layout/hChevron3"/>
    <dgm:cxn modelId="{4596A33A-FAB3-4D59-843B-9D86C5E7469C}" type="presOf" srcId="{FBAA67F1-60BC-4460-8D96-7832D788487E}" destId="{65F4D810-63AA-4923-897F-BF0C20605395}" srcOrd="0" destOrd="0" presId="urn:microsoft.com/office/officeart/2005/8/layout/hChevron3"/>
    <dgm:cxn modelId="{D7662ED9-DBD3-4703-8188-E1DB945823EC}" srcId="{6C0C2F40-0419-4451-9205-6A862FA8DF1A}" destId="{FBAA67F1-60BC-4460-8D96-7832D788487E}" srcOrd="0" destOrd="0" parTransId="{6C00C22F-4D9A-4F6E-8A40-3FA0C5DE072A}" sibTransId="{5EEC3FE0-83EB-43A5-BB4C-744950C3CDCE}"/>
    <dgm:cxn modelId="{F4C8419C-2554-4FE4-B057-2B8D81C4BA1E}" type="presOf" srcId="{6183F843-87BF-43D1-8A63-B489E29EDD5B}" destId="{A0F3980A-2D0F-43C5-A210-37CD460418DD}" srcOrd="0" destOrd="0" presId="urn:microsoft.com/office/officeart/2005/8/layout/hChevron3"/>
    <dgm:cxn modelId="{06562573-D2F1-45DA-B7A7-EEE4674CE621}" type="presParOf" srcId="{8A108EAD-B012-4B77-BDD6-68105522E7CF}" destId="{65F4D810-63AA-4923-897F-BF0C20605395}" srcOrd="0" destOrd="0" presId="urn:microsoft.com/office/officeart/2005/8/layout/hChevron3"/>
    <dgm:cxn modelId="{3B5E5E81-E063-49ED-8E3B-3CA6D638C969}" type="presParOf" srcId="{8A108EAD-B012-4B77-BDD6-68105522E7CF}" destId="{AD35B767-C724-42FE-AAEC-F798E2C8B157}" srcOrd="1" destOrd="0" presId="urn:microsoft.com/office/officeart/2005/8/layout/hChevron3"/>
    <dgm:cxn modelId="{23BA300E-2D61-4BA2-B6C3-FB11F6C766CB}" type="presParOf" srcId="{8A108EAD-B012-4B77-BDD6-68105522E7CF}" destId="{A0F3980A-2D0F-43C5-A210-37CD460418DD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6787DA-2184-4147-8F4E-5DCE3121115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6DF2E60-899D-45E6-8787-76C99C6F393F}">
      <dgm:prSet phldrT="[Metin]" phldr="0"/>
      <dgm:spPr>
        <a:solidFill>
          <a:srgbClr val="0070C0"/>
        </a:solidFill>
      </dgm:spPr>
      <dgm:t>
        <a:bodyPr/>
        <a:lstStyle/>
        <a:p>
          <a:r>
            <a:rPr lang="tr-TR" dirty="0" err="1">
              <a:solidFill>
                <a:schemeClr val="bg1"/>
              </a:solidFill>
              <a:latin typeface="Avenir Next LT Pro"/>
            </a:rPr>
            <a:t>Artrit</a:t>
          </a:r>
          <a:r>
            <a:rPr lang="tr-TR" b="0" i="0" u="none" strike="noStrike" cap="none" baseline="0" noProof="0" dirty="0">
              <a:solidFill>
                <a:schemeClr val="bg1"/>
              </a:solidFill>
              <a:latin typeface="Avenir Next LT Pro"/>
            </a:rPr>
            <a:t>?</a:t>
          </a:r>
        </a:p>
      </dgm:t>
    </dgm:pt>
    <dgm:pt modelId="{50369DD7-2456-43F1-82FB-3B812DADC495}" type="parTrans" cxnId="{3A7707DD-45D2-465B-AD7E-C79CCE95C9E1}">
      <dgm:prSet/>
      <dgm:spPr/>
      <dgm:t>
        <a:bodyPr/>
        <a:lstStyle/>
        <a:p>
          <a:endParaRPr lang="tr-TR"/>
        </a:p>
      </dgm:t>
    </dgm:pt>
    <dgm:pt modelId="{9D64FBEF-E84C-4B38-8DA1-3C663293B706}" type="sibTrans" cxnId="{3A7707DD-45D2-465B-AD7E-C79CCE95C9E1}">
      <dgm:prSet/>
      <dgm:spPr/>
      <dgm:t>
        <a:bodyPr/>
        <a:lstStyle/>
        <a:p>
          <a:endParaRPr lang="tr-TR"/>
        </a:p>
      </dgm:t>
    </dgm:pt>
    <dgm:pt modelId="{C5D638D8-2787-446F-A0EC-F0035ADC3327}">
      <dgm:prSet phldrT="[Metin]" phldr="0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tr-TR" dirty="0">
              <a:latin typeface="Avenir Next LT Pro"/>
            </a:rPr>
            <a:t>Mekanik Kaynaklı? </a:t>
          </a:r>
          <a:endParaRPr lang="tr-TR" dirty="0"/>
        </a:p>
      </dgm:t>
    </dgm:pt>
    <dgm:pt modelId="{C56BD96C-AE10-4479-A067-C5D97BD09073}" type="parTrans" cxnId="{F85DF1BD-1D58-4CD4-B59E-9B4D180E2E44}">
      <dgm:prSet/>
      <dgm:spPr/>
      <dgm:t>
        <a:bodyPr/>
        <a:lstStyle/>
        <a:p>
          <a:endParaRPr lang="tr-TR"/>
        </a:p>
      </dgm:t>
    </dgm:pt>
    <dgm:pt modelId="{B8B572B3-E148-4BC8-908D-FF4914689CF1}" type="sibTrans" cxnId="{F85DF1BD-1D58-4CD4-B59E-9B4D180E2E44}">
      <dgm:prSet/>
      <dgm:spPr/>
      <dgm:t>
        <a:bodyPr/>
        <a:lstStyle/>
        <a:p>
          <a:endParaRPr lang="tr-TR"/>
        </a:p>
      </dgm:t>
    </dgm:pt>
    <dgm:pt modelId="{E3A44EE5-4861-4315-A27C-04FC2E04E5FB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Isı Artışı</a:t>
          </a:r>
        </a:p>
      </dgm:t>
    </dgm:pt>
    <dgm:pt modelId="{40D75297-732D-41C9-9411-AA019AFC5360}" type="parTrans" cxnId="{309434D3-F62E-4432-9AD2-89D65FF44448}">
      <dgm:prSet/>
      <dgm:spPr/>
      <dgm:t>
        <a:bodyPr/>
        <a:lstStyle/>
        <a:p>
          <a:endParaRPr lang="tr-TR"/>
        </a:p>
      </dgm:t>
    </dgm:pt>
    <dgm:pt modelId="{D833D948-C363-4F64-B815-A6BCD76B0128}" type="sibTrans" cxnId="{309434D3-F62E-4432-9AD2-89D65FF44448}">
      <dgm:prSet/>
      <dgm:spPr/>
      <dgm:t>
        <a:bodyPr/>
        <a:lstStyle/>
        <a:p>
          <a:endParaRPr lang="tr-TR"/>
        </a:p>
      </dgm:t>
    </dgm:pt>
    <dgm:pt modelId="{4EC2B55C-90FA-40DF-A383-7F895EFCCC21}">
      <dgm:prSet phldr="0"/>
      <dgm:spPr/>
      <dgm:t>
        <a:bodyPr/>
        <a:lstStyle/>
        <a:p>
          <a:pPr rtl="0"/>
          <a:r>
            <a:rPr lang="tr-TR" err="1">
              <a:latin typeface="Avenir Next LT Pro"/>
            </a:rPr>
            <a:t>Artralji</a:t>
          </a:r>
          <a:endParaRPr lang="tr-TR">
            <a:latin typeface="Avenir Next LT Pro"/>
          </a:endParaRPr>
        </a:p>
      </dgm:t>
    </dgm:pt>
    <dgm:pt modelId="{1FABA918-D701-4B03-979C-717EF877627D}" type="parTrans" cxnId="{C172048E-0526-4A9E-AFE2-75462781DE0B}">
      <dgm:prSet/>
      <dgm:spPr/>
      <dgm:t>
        <a:bodyPr/>
        <a:lstStyle/>
        <a:p>
          <a:endParaRPr lang="tr-TR"/>
        </a:p>
      </dgm:t>
    </dgm:pt>
    <dgm:pt modelId="{84E2AA08-72D2-497E-BEFE-D715B63FBC7A}" type="sibTrans" cxnId="{C172048E-0526-4A9E-AFE2-75462781DE0B}">
      <dgm:prSet/>
      <dgm:spPr/>
      <dgm:t>
        <a:bodyPr/>
        <a:lstStyle/>
        <a:p>
          <a:endParaRPr lang="tr-TR"/>
        </a:p>
      </dgm:t>
    </dgm:pt>
    <dgm:pt modelId="{497B916F-EE09-4D09-B554-9F8437811FAA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Hareket Kısıtlılığı</a:t>
          </a:r>
        </a:p>
      </dgm:t>
    </dgm:pt>
    <dgm:pt modelId="{8A17D9BF-8153-4570-8333-6385D084B256}" type="parTrans" cxnId="{A23918B8-B2B8-4F93-9BFF-DAB5EAFFF9FE}">
      <dgm:prSet/>
      <dgm:spPr/>
      <dgm:t>
        <a:bodyPr/>
        <a:lstStyle/>
        <a:p>
          <a:endParaRPr lang="tr-TR"/>
        </a:p>
      </dgm:t>
    </dgm:pt>
    <dgm:pt modelId="{AD2F96CA-9E8D-4D6B-8425-7C67A9FB3C32}" type="sibTrans" cxnId="{A23918B8-B2B8-4F93-9BFF-DAB5EAFFF9FE}">
      <dgm:prSet/>
      <dgm:spPr/>
      <dgm:t>
        <a:bodyPr/>
        <a:lstStyle/>
        <a:p>
          <a:endParaRPr lang="tr-TR"/>
        </a:p>
      </dgm:t>
    </dgm:pt>
    <dgm:pt modelId="{94436B1A-CB35-4760-96D5-A1ED8CBBEA61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Eklem Şişliği</a:t>
          </a:r>
        </a:p>
      </dgm:t>
    </dgm:pt>
    <dgm:pt modelId="{DBEF5617-7D89-4028-8116-057BCE9BA831}" type="parTrans" cxnId="{0C19DA05-6328-4B31-BDB5-D5F9A43B1405}">
      <dgm:prSet/>
      <dgm:spPr/>
      <dgm:t>
        <a:bodyPr/>
        <a:lstStyle/>
        <a:p>
          <a:endParaRPr lang="tr-TR"/>
        </a:p>
      </dgm:t>
    </dgm:pt>
    <dgm:pt modelId="{A534CBD0-52C3-4497-85C8-733A2A7D75CB}" type="sibTrans" cxnId="{0C19DA05-6328-4B31-BDB5-D5F9A43B1405}">
      <dgm:prSet/>
      <dgm:spPr/>
      <dgm:t>
        <a:bodyPr/>
        <a:lstStyle/>
        <a:p>
          <a:endParaRPr lang="tr-TR"/>
        </a:p>
      </dgm:t>
    </dgm:pt>
    <dgm:pt modelId="{C5E9A245-3E0D-41E3-91A5-DFCEE179A194}">
      <dgm:prSet phldr="0"/>
      <dgm:spPr/>
      <dgm:t>
        <a:bodyPr/>
        <a:lstStyle/>
        <a:p>
          <a:r>
            <a:rPr lang="tr-TR">
              <a:latin typeface="Avenir Next LT Pro"/>
            </a:rPr>
            <a:t>Hiperemi</a:t>
          </a:r>
        </a:p>
      </dgm:t>
    </dgm:pt>
    <dgm:pt modelId="{93A19D37-752A-4DE0-A649-D47F86FB52DF}" type="parTrans" cxnId="{FA9FBC04-B6E1-4CCE-BBD5-B9B27E045BC8}">
      <dgm:prSet/>
      <dgm:spPr/>
      <dgm:t>
        <a:bodyPr/>
        <a:lstStyle/>
        <a:p>
          <a:endParaRPr lang="tr-TR"/>
        </a:p>
      </dgm:t>
    </dgm:pt>
    <dgm:pt modelId="{C7AE0A5A-5609-4F63-A952-1B5D9F3FED1B}" type="sibTrans" cxnId="{FA9FBC04-B6E1-4CCE-BBD5-B9B27E045BC8}">
      <dgm:prSet/>
      <dgm:spPr/>
      <dgm:t>
        <a:bodyPr/>
        <a:lstStyle/>
        <a:p>
          <a:endParaRPr lang="tr-TR"/>
        </a:p>
      </dgm:t>
    </dgm:pt>
    <dgm:pt modelId="{296B1913-F07E-4978-8F9B-8F446D5AD74B}">
      <dgm:prSet phldr="0"/>
      <dgm:spPr/>
      <dgm:t>
        <a:bodyPr/>
        <a:lstStyle/>
        <a:p>
          <a:pPr rtl="0"/>
          <a:r>
            <a:rPr lang="tr-TR" err="1">
              <a:latin typeface="Avenir Next LT Pro"/>
            </a:rPr>
            <a:t>Tendon</a:t>
          </a:r>
          <a:endParaRPr lang="tr-TR">
            <a:latin typeface="Avenir Next LT Pro"/>
          </a:endParaRPr>
        </a:p>
      </dgm:t>
    </dgm:pt>
    <dgm:pt modelId="{363D8D00-1298-4128-8D90-E7388665A694}" type="parTrans" cxnId="{C06A5C70-D2C9-4C93-9C54-241C4CB24AE0}">
      <dgm:prSet/>
      <dgm:spPr/>
      <dgm:t>
        <a:bodyPr/>
        <a:lstStyle/>
        <a:p>
          <a:endParaRPr lang="tr-TR"/>
        </a:p>
      </dgm:t>
    </dgm:pt>
    <dgm:pt modelId="{961BE455-F022-455C-A014-FBC5F70BF6EF}" type="sibTrans" cxnId="{C06A5C70-D2C9-4C93-9C54-241C4CB24AE0}">
      <dgm:prSet/>
      <dgm:spPr/>
      <dgm:t>
        <a:bodyPr/>
        <a:lstStyle/>
        <a:p>
          <a:endParaRPr lang="tr-TR"/>
        </a:p>
      </dgm:t>
    </dgm:pt>
    <dgm:pt modelId="{9A8F26F9-034D-4E0D-9AA2-6A011704C7AA}">
      <dgm:prSet phldr="0"/>
      <dgm:spPr/>
      <dgm:t>
        <a:bodyPr/>
        <a:lstStyle/>
        <a:p>
          <a:r>
            <a:rPr lang="tr-TR">
              <a:latin typeface="Avenir Next LT Pro"/>
            </a:rPr>
            <a:t>Menisküs</a:t>
          </a:r>
          <a:endParaRPr lang="tr-TR"/>
        </a:p>
      </dgm:t>
    </dgm:pt>
    <dgm:pt modelId="{66E61955-A139-4DDD-8D63-16175643AB5B}" type="parTrans" cxnId="{F974C09F-1625-43CD-A464-E4E48572ABB0}">
      <dgm:prSet/>
      <dgm:spPr/>
      <dgm:t>
        <a:bodyPr/>
        <a:lstStyle/>
        <a:p>
          <a:endParaRPr lang="tr-TR"/>
        </a:p>
      </dgm:t>
    </dgm:pt>
    <dgm:pt modelId="{740AD8BE-7086-4E7E-9601-674EA0A09070}" type="sibTrans" cxnId="{F974C09F-1625-43CD-A464-E4E48572ABB0}">
      <dgm:prSet/>
      <dgm:spPr/>
      <dgm:t>
        <a:bodyPr/>
        <a:lstStyle/>
        <a:p>
          <a:endParaRPr lang="tr-TR"/>
        </a:p>
      </dgm:t>
    </dgm:pt>
    <dgm:pt modelId="{76E841AA-2001-4BE0-B419-D7285F7A7F97}" type="pres">
      <dgm:prSet presAssocID="{CD6787DA-2184-4147-8F4E-5DCE3121115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14F42EB-813B-4331-8087-EA0AC24F42F0}" type="pres">
      <dgm:prSet presAssocID="{F6DF2E60-899D-45E6-8787-76C99C6F393F}" presName="horFlow" presStyleCnt="0"/>
      <dgm:spPr/>
    </dgm:pt>
    <dgm:pt modelId="{DA3AA646-A261-4900-A93E-91AA556C3E91}" type="pres">
      <dgm:prSet presAssocID="{F6DF2E60-899D-45E6-8787-76C99C6F393F}" presName="bigChev" presStyleLbl="node1" presStyleIdx="0" presStyleCnt="2" custScaleY="70669"/>
      <dgm:spPr/>
      <dgm:t>
        <a:bodyPr/>
        <a:lstStyle/>
        <a:p>
          <a:endParaRPr lang="tr-TR"/>
        </a:p>
      </dgm:t>
    </dgm:pt>
    <dgm:pt modelId="{969EE8FE-C605-4779-B44D-94AE1291C4E0}" type="pres">
      <dgm:prSet presAssocID="{1FABA918-D701-4B03-979C-717EF877627D}" presName="parTrans" presStyleCnt="0"/>
      <dgm:spPr/>
    </dgm:pt>
    <dgm:pt modelId="{B70C1318-CDAB-4DD5-BE8D-5D6C391DF3E6}" type="pres">
      <dgm:prSet presAssocID="{4EC2B55C-90FA-40DF-A383-7F895EFCCC21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E26172-B4C9-493A-BB79-297889559BC1}" type="pres">
      <dgm:prSet presAssocID="{84E2AA08-72D2-497E-BEFE-D715B63FBC7A}" presName="sibTrans" presStyleCnt="0"/>
      <dgm:spPr/>
    </dgm:pt>
    <dgm:pt modelId="{F2654D5D-3347-4800-8D7B-4B6C9253A07A}" type="pres">
      <dgm:prSet presAssocID="{E3A44EE5-4861-4315-A27C-04FC2E04E5FB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FEBC89-B61D-4ACC-9469-71E6F6972F85}" type="pres">
      <dgm:prSet presAssocID="{D833D948-C363-4F64-B815-A6BCD76B0128}" presName="sibTrans" presStyleCnt="0"/>
      <dgm:spPr/>
    </dgm:pt>
    <dgm:pt modelId="{5EE99C07-0D07-4B78-B44C-3A63A324D2FD}" type="pres">
      <dgm:prSet presAssocID="{497B916F-EE09-4D09-B554-9F8437811FAA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D857F2-76D6-4D77-BD0B-C03E6A9ADEB0}" type="pres">
      <dgm:prSet presAssocID="{AD2F96CA-9E8D-4D6B-8425-7C67A9FB3C32}" presName="sibTrans" presStyleCnt="0"/>
      <dgm:spPr/>
    </dgm:pt>
    <dgm:pt modelId="{EDA43D20-97FD-4016-953C-AD341D01725C}" type="pres">
      <dgm:prSet presAssocID="{94436B1A-CB35-4760-96D5-A1ED8CBBEA61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F846DA-507B-4D3C-B562-4C8C4E1E1ED4}" type="pres">
      <dgm:prSet presAssocID="{A534CBD0-52C3-4497-85C8-733A2A7D75CB}" presName="sibTrans" presStyleCnt="0"/>
      <dgm:spPr/>
    </dgm:pt>
    <dgm:pt modelId="{18F13F43-5C02-4368-B82B-31C30E4945A1}" type="pres">
      <dgm:prSet presAssocID="{C5E9A245-3E0D-41E3-91A5-DFCEE179A194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43E459-9044-4802-9989-4DD13B96D4D8}" type="pres">
      <dgm:prSet presAssocID="{F6DF2E60-899D-45E6-8787-76C99C6F393F}" presName="vSp" presStyleCnt="0"/>
      <dgm:spPr/>
    </dgm:pt>
    <dgm:pt modelId="{A0254A92-CA93-4729-8BD1-C7D0573FE318}" type="pres">
      <dgm:prSet presAssocID="{C5D638D8-2787-446F-A0EC-F0035ADC3327}" presName="horFlow" presStyleCnt="0"/>
      <dgm:spPr/>
    </dgm:pt>
    <dgm:pt modelId="{B95D5892-4E62-4BDC-BF4B-7AF8B514F909}" type="pres">
      <dgm:prSet presAssocID="{C5D638D8-2787-446F-A0EC-F0035ADC3327}" presName="bigChev" presStyleLbl="node1" presStyleIdx="1" presStyleCnt="2" custScaleY="70811" custLinFactNeighborX="13293" custLinFactNeighborY="-3297"/>
      <dgm:spPr/>
      <dgm:t>
        <a:bodyPr/>
        <a:lstStyle/>
        <a:p>
          <a:endParaRPr lang="tr-TR"/>
        </a:p>
      </dgm:t>
    </dgm:pt>
    <dgm:pt modelId="{C5A021D2-1189-4866-9570-CB2C9485B63D}" type="pres">
      <dgm:prSet presAssocID="{363D8D00-1298-4128-8D90-E7388665A694}" presName="parTrans" presStyleCnt="0"/>
      <dgm:spPr/>
    </dgm:pt>
    <dgm:pt modelId="{135BBB74-5526-4F7A-AD63-A520A65BCA2B}" type="pres">
      <dgm:prSet presAssocID="{296B1913-F07E-4978-8F9B-8F446D5AD74B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B3EABE-A76E-456B-A6B6-C2C9477C7DAA}" type="pres">
      <dgm:prSet presAssocID="{961BE455-F022-455C-A014-FBC5F70BF6EF}" presName="sibTrans" presStyleCnt="0"/>
      <dgm:spPr/>
    </dgm:pt>
    <dgm:pt modelId="{FBFC6726-AA76-4F51-96C2-FC788B73C6CA}" type="pres">
      <dgm:prSet presAssocID="{9A8F26F9-034D-4E0D-9AA2-6A011704C7AA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1AC586-C1B9-4B90-9F98-70E882566D88}" type="presOf" srcId="{E3A44EE5-4861-4315-A27C-04FC2E04E5FB}" destId="{F2654D5D-3347-4800-8D7B-4B6C9253A07A}" srcOrd="0" destOrd="0" presId="urn:microsoft.com/office/officeart/2005/8/layout/lProcess3"/>
    <dgm:cxn modelId="{0C19DA05-6328-4B31-BDB5-D5F9A43B1405}" srcId="{F6DF2E60-899D-45E6-8787-76C99C6F393F}" destId="{94436B1A-CB35-4760-96D5-A1ED8CBBEA61}" srcOrd="3" destOrd="0" parTransId="{DBEF5617-7D89-4028-8116-057BCE9BA831}" sibTransId="{A534CBD0-52C3-4497-85C8-733A2A7D75CB}"/>
    <dgm:cxn modelId="{3A7707DD-45D2-465B-AD7E-C79CCE95C9E1}" srcId="{CD6787DA-2184-4147-8F4E-5DCE3121115A}" destId="{F6DF2E60-899D-45E6-8787-76C99C6F393F}" srcOrd="0" destOrd="0" parTransId="{50369DD7-2456-43F1-82FB-3B812DADC495}" sibTransId="{9D64FBEF-E84C-4B38-8DA1-3C663293B706}"/>
    <dgm:cxn modelId="{222ECDF5-4806-438A-ABF8-8FF42299B470}" type="presOf" srcId="{9A8F26F9-034D-4E0D-9AA2-6A011704C7AA}" destId="{FBFC6726-AA76-4F51-96C2-FC788B73C6CA}" srcOrd="0" destOrd="0" presId="urn:microsoft.com/office/officeart/2005/8/layout/lProcess3"/>
    <dgm:cxn modelId="{5771BAEA-256A-481E-B1B4-F5B8D0B59FE6}" type="presOf" srcId="{296B1913-F07E-4978-8F9B-8F446D5AD74B}" destId="{135BBB74-5526-4F7A-AD63-A520A65BCA2B}" srcOrd="0" destOrd="0" presId="urn:microsoft.com/office/officeart/2005/8/layout/lProcess3"/>
    <dgm:cxn modelId="{4297003B-3621-4768-94D5-64F87CBA3D70}" type="presOf" srcId="{C5E9A245-3E0D-41E3-91A5-DFCEE179A194}" destId="{18F13F43-5C02-4368-B82B-31C30E4945A1}" srcOrd="0" destOrd="0" presId="urn:microsoft.com/office/officeart/2005/8/layout/lProcess3"/>
    <dgm:cxn modelId="{7C21C942-D19F-4D10-B619-F1C4FF6CCE05}" type="presOf" srcId="{CD6787DA-2184-4147-8F4E-5DCE3121115A}" destId="{76E841AA-2001-4BE0-B419-D7285F7A7F97}" srcOrd="0" destOrd="0" presId="urn:microsoft.com/office/officeart/2005/8/layout/lProcess3"/>
    <dgm:cxn modelId="{F974C09F-1625-43CD-A464-E4E48572ABB0}" srcId="{C5D638D8-2787-446F-A0EC-F0035ADC3327}" destId="{9A8F26F9-034D-4E0D-9AA2-6A011704C7AA}" srcOrd="1" destOrd="0" parTransId="{66E61955-A139-4DDD-8D63-16175643AB5B}" sibTransId="{740AD8BE-7086-4E7E-9601-674EA0A09070}"/>
    <dgm:cxn modelId="{231B5D99-FBE4-472E-8C33-8F436B704E9D}" type="presOf" srcId="{497B916F-EE09-4D09-B554-9F8437811FAA}" destId="{5EE99C07-0D07-4B78-B44C-3A63A324D2FD}" srcOrd="0" destOrd="0" presId="urn:microsoft.com/office/officeart/2005/8/layout/lProcess3"/>
    <dgm:cxn modelId="{CB4C8DC4-5051-469D-B421-A12A88920D10}" type="presOf" srcId="{4EC2B55C-90FA-40DF-A383-7F895EFCCC21}" destId="{B70C1318-CDAB-4DD5-BE8D-5D6C391DF3E6}" srcOrd="0" destOrd="0" presId="urn:microsoft.com/office/officeart/2005/8/layout/lProcess3"/>
    <dgm:cxn modelId="{309434D3-F62E-4432-9AD2-89D65FF44448}" srcId="{F6DF2E60-899D-45E6-8787-76C99C6F393F}" destId="{E3A44EE5-4861-4315-A27C-04FC2E04E5FB}" srcOrd="1" destOrd="0" parTransId="{40D75297-732D-41C9-9411-AA019AFC5360}" sibTransId="{D833D948-C363-4F64-B815-A6BCD76B0128}"/>
    <dgm:cxn modelId="{A23918B8-B2B8-4F93-9BFF-DAB5EAFFF9FE}" srcId="{F6DF2E60-899D-45E6-8787-76C99C6F393F}" destId="{497B916F-EE09-4D09-B554-9F8437811FAA}" srcOrd="2" destOrd="0" parTransId="{8A17D9BF-8153-4570-8333-6385D084B256}" sibTransId="{AD2F96CA-9E8D-4D6B-8425-7C67A9FB3C32}"/>
    <dgm:cxn modelId="{4AEC4B9D-2267-422A-808B-C147665B9912}" type="presOf" srcId="{F6DF2E60-899D-45E6-8787-76C99C6F393F}" destId="{DA3AA646-A261-4900-A93E-91AA556C3E91}" srcOrd="0" destOrd="0" presId="urn:microsoft.com/office/officeart/2005/8/layout/lProcess3"/>
    <dgm:cxn modelId="{C06A5C70-D2C9-4C93-9C54-241C4CB24AE0}" srcId="{C5D638D8-2787-446F-A0EC-F0035ADC3327}" destId="{296B1913-F07E-4978-8F9B-8F446D5AD74B}" srcOrd="0" destOrd="0" parTransId="{363D8D00-1298-4128-8D90-E7388665A694}" sibTransId="{961BE455-F022-455C-A014-FBC5F70BF6EF}"/>
    <dgm:cxn modelId="{FA9FBC04-B6E1-4CCE-BBD5-B9B27E045BC8}" srcId="{F6DF2E60-899D-45E6-8787-76C99C6F393F}" destId="{C5E9A245-3E0D-41E3-91A5-DFCEE179A194}" srcOrd="4" destOrd="0" parTransId="{93A19D37-752A-4DE0-A649-D47F86FB52DF}" sibTransId="{C7AE0A5A-5609-4F63-A952-1B5D9F3FED1B}"/>
    <dgm:cxn modelId="{F85DF1BD-1D58-4CD4-B59E-9B4D180E2E44}" srcId="{CD6787DA-2184-4147-8F4E-5DCE3121115A}" destId="{C5D638D8-2787-446F-A0EC-F0035ADC3327}" srcOrd="1" destOrd="0" parTransId="{C56BD96C-AE10-4479-A067-C5D97BD09073}" sibTransId="{B8B572B3-E148-4BC8-908D-FF4914689CF1}"/>
    <dgm:cxn modelId="{F1336D55-03F3-4520-A145-6BD5DEDBE79C}" type="presOf" srcId="{C5D638D8-2787-446F-A0EC-F0035ADC3327}" destId="{B95D5892-4E62-4BDC-BF4B-7AF8B514F909}" srcOrd="0" destOrd="0" presId="urn:microsoft.com/office/officeart/2005/8/layout/lProcess3"/>
    <dgm:cxn modelId="{C172048E-0526-4A9E-AFE2-75462781DE0B}" srcId="{F6DF2E60-899D-45E6-8787-76C99C6F393F}" destId="{4EC2B55C-90FA-40DF-A383-7F895EFCCC21}" srcOrd="0" destOrd="0" parTransId="{1FABA918-D701-4B03-979C-717EF877627D}" sibTransId="{84E2AA08-72D2-497E-BEFE-D715B63FBC7A}"/>
    <dgm:cxn modelId="{20B590F8-6252-4A7B-BCB4-6044FBADF6A6}" type="presOf" srcId="{94436B1A-CB35-4760-96D5-A1ED8CBBEA61}" destId="{EDA43D20-97FD-4016-953C-AD341D01725C}" srcOrd="0" destOrd="0" presId="urn:microsoft.com/office/officeart/2005/8/layout/lProcess3"/>
    <dgm:cxn modelId="{94CEE323-4921-4AEB-AAFD-58100CF2BB2F}" type="presParOf" srcId="{76E841AA-2001-4BE0-B419-D7285F7A7F97}" destId="{E14F42EB-813B-4331-8087-EA0AC24F42F0}" srcOrd="0" destOrd="0" presId="urn:microsoft.com/office/officeart/2005/8/layout/lProcess3"/>
    <dgm:cxn modelId="{DA337802-1457-4D83-87C4-FD60ED8F405A}" type="presParOf" srcId="{E14F42EB-813B-4331-8087-EA0AC24F42F0}" destId="{DA3AA646-A261-4900-A93E-91AA556C3E91}" srcOrd="0" destOrd="0" presId="urn:microsoft.com/office/officeart/2005/8/layout/lProcess3"/>
    <dgm:cxn modelId="{25AA23F6-A203-4A63-911B-5AEE544B19EB}" type="presParOf" srcId="{E14F42EB-813B-4331-8087-EA0AC24F42F0}" destId="{969EE8FE-C605-4779-B44D-94AE1291C4E0}" srcOrd="1" destOrd="0" presId="urn:microsoft.com/office/officeart/2005/8/layout/lProcess3"/>
    <dgm:cxn modelId="{0800FB97-EFFE-4584-BE7A-682C24C39D66}" type="presParOf" srcId="{E14F42EB-813B-4331-8087-EA0AC24F42F0}" destId="{B70C1318-CDAB-4DD5-BE8D-5D6C391DF3E6}" srcOrd="2" destOrd="0" presId="urn:microsoft.com/office/officeart/2005/8/layout/lProcess3"/>
    <dgm:cxn modelId="{4FEEDD97-59AB-4A0A-ADD6-4DB61C112D4A}" type="presParOf" srcId="{E14F42EB-813B-4331-8087-EA0AC24F42F0}" destId="{33E26172-B4C9-493A-BB79-297889559BC1}" srcOrd="3" destOrd="0" presId="urn:microsoft.com/office/officeart/2005/8/layout/lProcess3"/>
    <dgm:cxn modelId="{32828E3E-941F-467B-A6A5-A83682BEE9AB}" type="presParOf" srcId="{E14F42EB-813B-4331-8087-EA0AC24F42F0}" destId="{F2654D5D-3347-4800-8D7B-4B6C9253A07A}" srcOrd="4" destOrd="0" presId="urn:microsoft.com/office/officeart/2005/8/layout/lProcess3"/>
    <dgm:cxn modelId="{27F0F3B9-2C57-4DBF-84F1-77536E731890}" type="presParOf" srcId="{E14F42EB-813B-4331-8087-EA0AC24F42F0}" destId="{B8FEBC89-B61D-4ACC-9469-71E6F6972F85}" srcOrd="5" destOrd="0" presId="urn:microsoft.com/office/officeart/2005/8/layout/lProcess3"/>
    <dgm:cxn modelId="{AA840636-EDFE-4F1E-8286-080A3449F89A}" type="presParOf" srcId="{E14F42EB-813B-4331-8087-EA0AC24F42F0}" destId="{5EE99C07-0D07-4B78-B44C-3A63A324D2FD}" srcOrd="6" destOrd="0" presId="urn:microsoft.com/office/officeart/2005/8/layout/lProcess3"/>
    <dgm:cxn modelId="{0B21024B-FA8E-4233-8661-21825F439759}" type="presParOf" srcId="{E14F42EB-813B-4331-8087-EA0AC24F42F0}" destId="{6FD857F2-76D6-4D77-BD0B-C03E6A9ADEB0}" srcOrd="7" destOrd="0" presId="urn:microsoft.com/office/officeart/2005/8/layout/lProcess3"/>
    <dgm:cxn modelId="{28AD54AC-714C-4636-8550-3F3AF2A2EDBA}" type="presParOf" srcId="{E14F42EB-813B-4331-8087-EA0AC24F42F0}" destId="{EDA43D20-97FD-4016-953C-AD341D01725C}" srcOrd="8" destOrd="0" presId="urn:microsoft.com/office/officeart/2005/8/layout/lProcess3"/>
    <dgm:cxn modelId="{18A2119D-682B-47FE-86A6-8779B61DD40E}" type="presParOf" srcId="{E14F42EB-813B-4331-8087-EA0AC24F42F0}" destId="{DAF846DA-507B-4D3C-B562-4C8C4E1E1ED4}" srcOrd="9" destOrd="0" presId="urn:microsoft.com/office/officeart/2005/8/layout/lProcess3"/>
    <dgm:cxn modelId="{26100D29-06D5-4DE1-8BC5-D86E34FF44E5}" type="presParOf" srcId="{E14F42EB-813B-4331-8087-EA0AC24F42F0}" destId="{18F13F43-5C02-4368-B82B-31C30E4945A1}" srcOrd="10" destOrd="0" presId="urn:microsoft.com/office/officeart/2005/8/layout/lProcess3"/>
    <dgm:cxn modelId="{E1C3B963-99EC-4E1C-8086-72774773DA6A}" type="presParOf" srcId="{76E841AA-2001-4BE0-B419-D7285F7A7F97}" destId="{4443E459-9044-4802-9989-4DD13B96D4D8}" srcOrd="1" destOrd="0" presId="urn:microsoft.com/office/officeart/2005/8/layout/lProcess3"/>
    <dgm:cxn modelId="{7E8824AC-E006-4257-8EED-674512C3E1C9}" type="presParOf" srcId="{76E841AA-2001-4BE0-B419-D7285F7A7F97}" destId="{A0254A92-CA93-4729-8BD1-C7D0573FE318}" srcOrd="2" destOrd="0" presId="urn:microsoft.com/office/officeart/2005/8/layout/lProcess3"/>
    <dgm:cxn modelId="{0BA6D4F7-F2CE-4EB0-BAC0-BFA209C8B581}" type="presParOf" srcId="{A0254A92-CA93-4729-8BD1-C7D0573FE318}" destId="{B95D5892-4E62-4BDC-BF4B-7AF8B514F909}" srcOrd="0" destOrd="0" presId="urn:microsoft.com/office/officeart/2005/8/layout/lProcess3"/>
    <dgm:cxn modelId="{F07193DD-FC6A-4B24-8558-B5D1DBD619BB}" type="presParOf" srcId="{A0254A92-CA93-4729-8BD1-C7D0573FE318}" destId="{C5A021D2-1189-4866-9570-CB2C9485B63D}" srcOrd="1" destOrd="0" presId="urn:microsoft.com/office/officeart/2005/8/layout/lProcess3"/>
    <dgm:cxn modelId="{C578BF9A-8F1C-44E1-B8CC-8470BA5CBC0D}" type="presParOf" srcId="{A0254A92-CA93-4729-8BD1-C7D0573FE318}" destId="{135BBB74-5526-4F7A-AD63-A520A65BCA2B}" srcOrd="2" destOrd="0" presId="urn:microsoft.com/office/officeart/2005/8/layout/lProcess3"/>
    <dgm:cxn modelId="{F8DE9462-64F0-4D4B-B3DD-CCD0590EB1E7}" type="presParOf" srcId="{A0254A92-CA93-4729-8BD1-C7D0573FE318}" destId="{21B3EABE-A76E-456B-A6B6-C2C9477C7DAA}" srcOrd="3" destOrd="0" presId="urn:microsoft.com/office/officeart/2005/8/layout/lProcess3"/>
    <dgm:cxn modelId="{136DB023-5B10-4178-9D1A-F0F1CC0F7DDF}" type="presParOf" srcId="{A0254A92-CA93-4729-8BD1-C7D0573FE318}" destId="{FBFC6726-AA76-4F51-96C2-FC788B73C6C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C0C2F40-0419-4451-9205-6A862FA8DF1A}" type="doc">
      <dgm:prSet loTypeId="urn:microsoft.com/office/officeart/2005/8/layout/hChevron3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FBAA67F1-60BC-4460-8D96-7832D788487E}">
      <dgm:prSet phldrT="[Metin]" phldr="0" custT="1"/>
      <dgm:spPr/>
      <dgm:t>
        <a:bodyPr/>
        <a:lstStyle/>
        <a:p>
          <a:pPr rtl="0"/>
          <a:r>
            <a:rPr lang="tr-TR" sz="1600">
              <a:solidFill>
                <a:schemeClr val="bg1"/>
              </a:solidFill>
              <a:latin typeface="Avenir Next LT Pro"/>
            </a:rPr>
            <a:t>WBC</a:t>
          </a:r>
          <a:r>
            <a:rPr lang="tr-TR" sz="1600" b="0" i="0" u="none" strike="noStrike" cap="none" baseline="0" noProof="0">
              <a:solidFill>
                <a:schemeClr val="bg1"/>
              </a:solidFill>
              <a:latin typeface="Avenir Next LT Pro"/>
            </a:rPr>
            <a:t> 2000-50.000 /mm</a:t>
          </a:r>
          <a:r>
            <a:rPr lang="tr-TR" sz="1600" b="0" i="0" u="none" strike="noStrike" cap="none" baseline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³</a:t>
          </a:r>
          <a:endParaRPr lang="tr-TR" sz="1600" b="0" i="0" u="none" strike="noStrike" cap="none" baseline="0" noProof="0">
            <a:solidFill>
              <a:schemeClr val="bg1"/>
            </a:solidFill>
            <a:latin typeface="Avenir Next LT Pro"/>
          </a:endParaRPr>
        </a:p>
      </dgm:t>
    </dgm:pt>
    <dgm:pt modelId="{6C00C22F-4D9A-4F6E-8A40-3FA0C5DE072A}" type="parTrans" cxnId="{D7662ED9-DBD3-4703-8188-E1DB945823EC}">
      <dgm:prSet/>
      <dgm:spPr/>
      <dgm:t>
        <a:bodyPr/>
        <a:lstStyle/>
        <a:p>
          <a:endParaRPr lang="tr-TR"/>
        </a:p>
      </dgm:t>
    </dgm:pt>
    <dgm:pt modelId="{5EEC3FE0-83EB-43A5-BB4C-744950C3CDCE}" type="sibTrans" cxnId="{D7662ED9-DBD3-4703-8188-E1DB945823EC}">
      <dgm:prSet/>
      <dgm:spPr/>
      <dgm:t>
        <a:bodyPr/>
        <a:lstStyle/>
        <a:p>
          <a:endParaRPr lang="tr-TR"/>
        </a:p>
      </dgm:t>
    </dgm:pt>
    <dgm:pt modelId="{8A108EAD-B012-4B77-BDD6-68105522E7CF}" type="pres">
      <dgm:prSet presAssocID="{6C0C2F40-0419-4451-9205-6A862FA8DF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F4D810-63AA-4923-897F-BF0C20605395}" type="pres">
      <dgm:prSet presAssocID="{FBAA67F1-60BC-4460-8D96-7832D788487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6640C7-CA13-4D4B-9840-7FFBF1E1F806}" type="presOf" srcId="{6C0C2F40-0419-4451-9205-6A862FA8DF1A}" destId="{8A108EAD-B012-4B77-BDD6-68105522E7CF}" srcOrd="0" destOrd="0" presId="urn:microsoft.com/office/officeart/2005/8/layout/hChevron3"/>
    <dgm:cxn modelId="{4596A33A-FAB3-4D59-843B-9D86C5E7469C}" type="presOf" srcId="{FBAA67F1-60BC-4460-8D96-7832D788487E}" destId="{65F4D810-63AA-4923-897F-BF0C20605395}" srcOrd="0" destOrd="0" presId="urn:microsoft.com/office/officeart/2005/8/layout/hChevron3"/>
    <dgm:cxn modelId="{D7662ED9-DBD3-4703-8188-E1DB945823EC}" srcId="{6C0C2F40-0419-4451-9205-6A862FA8DF1A}" destId="{FBAA67F1-60BC-4460-8D96-7832D788487E}" srcOrd="0" destOrd="0" parTransId="{6C00C22F-4D9A-4F6E-8A40-3FA0C5DE072A}" sibTransId="{5EEC3FE0-83EB-43A5-BB4C-744950C3CDCE}"/>
    <dgm:cxn modelId="{06562573-D2F1-45DA-B7A7-EEE4674CE621}" type="presParOf" srcId="{8A108EAD-B012-4B77-BDD6-68105522E7CF}" destId="{65F4D810-63AA-4923-897F-BF0C2060539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C0C2F40-0419-4451-9205-6A862FA8DF1A}" type="doc">
      <dgm:prSet loTypeId="urn:microsoft.com/office/officeart/2005/8/layout/hChevron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FBAA67F1-60BC-4460-8D96-7832D788487E}">
      <dgm:prSet phldrT="[Metin]" phldr="0" custT="1"/>
      <dgm:spPr/>
      <dgm:t>
        <a:bodyPr/>
        <a:lstStyle/>
        <a:p>
          <a:pPr rtl="0"/>
          <a:r>
            <a:rPr lang="tr-TR" sz="1400">
              <a:solidFill>
                <a:schemeClr val="bg1"/>
              </a:solidFill>
              <a:latin typeface="Avenir Next LT Pro"/>
            </a:rPr>
            <a:t>WBC</a:t>
          </a:r>
          <a:r>
            <a:rPr lang="tr-TR" sz="1400" b="0" i="0" u="none" strike="noStrike" cap="none" baseline="0" noProof="0">
              <a:solidFill>
                <a:schemeClr val="bg1"/>
              </a:solidFill>
              <a:latin typeface="Avenir Next LT Pro"/>
            </a:rPr>
            <a:t> &gt; 50.000 /mm</a:t>
          </a:r>
          <a:r>
            <a:rPr lang="tr-TR" sz="1400" b="0" i="0" u="none" strike="noStrike" cap="none" baseline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³</a:t>
          </a:r>
          <a:endParaRPr lang="tr-TR" sz="1400" b="0" i="0" u="none" strike="noStrike" cap="none" baseline="0" noProof="0">
            <a:solidFill>
              <a:schemeClr val="bg1"/>
            </a:solidFill>
            <a:latin typeface="Avenir Next LT Pro"/>
          </a:endParaRPr>
        </a:p>
      </dgm:t>
    </dgm:pt>
    <dgm:pt modelId="{6C00C22F-4D9A-4F6E-8A40-3FA0C5DE072A}" type="parTrans" cxnId="{D7662ED9-DBD3-4703-8188-E1DB945823EC}">
      <dgm:prSet/>
      <dgm:spPr/>
      <dgm:t>
        <a:bodyPr/>
        <a:lstStyle/>
        <a:p>
          <a:endParaRPr lang="tr-TR"/>
        </a:p>
      </dgm:t>
    </dgm:pt>
    <dgm:pt modelId="{5EEC3FE0-83EB-43A5-BB4C-744950C3CDCE}" type="sibTrans" cxnId="{D7662ED9-DBD3-4703-8188-E1DB945823EC}">
      <dgm:prSet/>
      <dgm:spPr/>
      <dgm:t>
        <a:bodyPr/>
        <a:lstStyle/>
        <a:p>
          <a:endParaRPr lang="tr-TR"/>
        </a:p>
      </dgm:t>
    </dgm:pt>
    <dgm:pt modelId="{6183F843-87BF-43D1-8A63-B489E29EDD5B}">
      <dgm:prSet phldrT="[Metin]" phldr="0" custT="1"/>
      <dgm:spPr/>
      <dgm:t>
        <a:bodyPr/>
        <a:lstStyle/>
        <a:p>
          <a:pPr rtl="0"/>
          <a:r>
            <a:rPr lang="tr-TR" sz="1400">
              <a:solidFill>
                <a:schemeClr val="bg1"/>
              </a:solidFill>
              <a:latin typeface="Avenir Next LT Pro"/>
            </a:rPr>
            <a:t>&gt; %90 PNL</a:t>
          </a:r>
          <a:endParaRPr lang="tr-TR" sz="1400">
            <a:solidFill>
              <a:schemeClr val="bg1"/>
            </a:solidFill>
          </a:endParaRPr>
        </a:p>
      </dgm:t>
    </dgm:pt>
    <dgm:pt modelId="{EAC849E2-2CC9-4067-A96D-9469385F540F}" type="parTrans" cxnId="{C361175D-32BD-4A9C-82E3-5585D2408A5E}">
      <dgm:prSet/>
      <dgm:spPr/>
      <dgm:t>
        <a:bodyPr/>
        <a:lstStyle/>
        <a:p>
          <a:endParaRPr lang="tr-TR"/>
        </a:p>
      </dgm:t>
    </dgm:pt>
    <dgm:pt modelId="{EFCB2449-9951-4C16-97FF-8E27211AB206}" type="sibTrans" cxnId="{C361175D-32BD-4A9C-82E3-5585D2408A5E}">
      <dgm:prSet/>
      <dgm:spPr/>
      <dgm:t>
        <a:bodyPr/>
        <a:lstStyle/>
        <a:p>
          <a:endParaRPr lang="tr-TR"/>
        </a:p>
      </dgm:t>
    </dgm:pt>
    <dgm:pt modelId="{8A108EAD-B012-4B77-BDD6-68105522E7CF}" type="pres">
      <dgm:prSet presAssocID="{6C0C2F40-0419-4451-9205-6A862FA8DF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F4D810-63AA-4923-897F-BF0C20605395}" type="pres">
      <dgm:prSet presAssocID="{FBAA67F1-60BC-4460-8D96-7832D788487E}" presName="parTxOnly" presStyleLbl="node1" presStyleIdx="0" presStyleCnt="2" custScaleX="1371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35B767-C724-42FE-AAEC-F798E2C8B157}" type="pres">
      <dgm:prSet presAssocID="{5EEC3FE0-83EB-43A5-BB4C-744950C3CDCE}" presName="parSpace" presStyleCnt="0"/>
      <dgm:spPr/>
    </dgm:pt>
    <dgm:pt modelId="{A0F3980A-2D0F-43C5-A210-37CD460418DD}" type="pres">
      <dgm:prSet presAssocID="{6183F843-87BF-43D1-8A63-B489E29EDD5B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61175D-32BD-4A9C-82E3-5585D2408A5E}" srcId="{6C0C2F40-0419-4451-9205-6A862FA8DF1A}" destId="{6183F843-87BF-43D1-8A63-B489E29EDD5B}" srcOrd="1" destOrd="0" parTransId="{EAC849E2-2CC9-4067-A96D-9469385F540F}" sibTransId="{EFCB2449-9951-4C16-97FF-8E27211AB206}"/>
    <dgm:cxn modelId="{A76640C7-CA13-4D4B-9840-7FFBF1E1F806}" type="presOf" srcId="{6C0C2F40-0419-4451-9205-6A862FA8DF1A}" destId="{8A108EAD-B012-4B77-BDD6-68105522E7CF}" srcOrd="0" destOrd="0" presId="urn:microsoft.com/office/officeart/2005/8/layout/hChevron3"/>
    <dgm:cxn modelId="{4596A33A-FAB3-4D59-843B-9D86C5E7469C}" type="presOf" srcId="{FBAA67F1-60BC-4460-8D96-7832D788487E}" destId="{65F4D810-63AA-4923-897F-BF0C20605395}" srcOrd="0" destOrd="0" presId="urn:microsoft.com/office/officeart/2005/8/layout/hChevron3"/>
    <dgm:cxn modelId="{D7662ED9-DBD3-4703-8188-E1DB945823EC}" srcId="{6C0C2F40-0419-4451-9205-6A862FA8DF1A}" destId="{FBAA67F1-60BC-4460-8D96-7832D788487E}" srcOrd="0" destOrd="0" parTransId="{6C00C22F-4D9A-4F6E-8A40-3FA0C5DE072A}" sibTransId="{5EEC3FE0-83EB-43A5-BB4C-744950C3CDCE}"/>
    <dgm:cxn modelId="{F4C8419C-2554-4FE4-B057-2B8D81C4BA1E}" type="presOf" srcId="{6183F843-87BF-43D1-8A63-B489E29EDD5B}" destId="{A0F3980A-2D0F-43C5-A210-37CD460418DD}" srcOrd="0" destOrd="0" presId="urn:microsoft.com/office/officeart/2005/8/layout/hChevron3"/>
    <dgm:cxn modelId="{06562573-D2F1-45DA-B7A7-EEE4674CE621}" type="presParOf" srcId="{8A108EAD-B012-4B77-BDD6-68105522E7CF}" destId="{65F4D810-63AA-4923-897F-BF0C20605395}" srcOrd="0" destOrd="0" presId="urn:microsoft.com/office/officeart/2005/8/layout/hChevron3"/>
    <dgm:cxn modelId="{3B5E5E81-E063-49ED-8E3B-3CA6D638C969}" type="presParOf" srcId="{8A108EAD-B012-4B77-BDD6-68105522E7CF}" destId="{AD35B767-C724-42FE-AAEC-F798E2C8B157}" srcOrd="1" destOrd="0" presId="urn:microsoft.com/office/officeart/2005/8/layout/hChevron3"/>
    <dgm:cxn modelId="{23BA300E-2D61-4BA2-B6C3-FB11F6C766CB}" type="presParOf" srcId="{8A108EAD-B012-4B77-BDD6-68105522E7CF}" destId="{A0F3980A-2D0F-43C5-A210-37CD460418DD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F35C5C9-E8DE-4E8C-B3A3-E23DB9E0AC7E}" type="doc">
      <dgm:prSet loTypeId="urn:microsoft.com/office/officeart/2005/8/layout/pyramid2" loCatId="pyramid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tr-TR"/>
        </a:p>
      </dgm:t>
    </dgm:pt>
    <dgm:pt modelId="{D439CE5A-DD0D-4DB2-9F4F-4F3474C92A29}">
      <dgm:prSet phldrT="[Metin]" phldr="0"/>
      <dgm:spPr/>
      <dgm:t>
        <a:bodyPr/>
        <a:lstStyle/>
        <a:p>
          <a:pPr algn="l" rtl="0">
            <a:lnSpc>
              <a:spcPct val="110000"/>
            </a:lnSpc>
          </a:pPr>
          <a:r>
            <a:rPr lang="tr-TR">
              <a:latin typeface="Avenir Next LT Pro"/>
            </a:rPr>
            <a:t>GAS</a:t>
          </a:r>
          <a:r>
            <a:rPr lang="tr-TR"/>
            <a:t> membran proteinine karşı </a:t>
          </a:r>
          <a:r>
            <a:rPr lang="tr-TR" err="1"/>
            <a:t>immün</a:t>
          </a:r>
          <a:r>
            <a:rPr lang="tr-TR"/>
            <a:t> yanıt oluşumuna </a:t>
          </a:r>
          <a:r>
            <a:rPr lang="tr-TR">
              <a:latin typeface="Avenir Next LT Pro"/>
            </a:rPr>
            <a:t>bağlı</a:t>
          </a:r>
          <a:endParaRPr lang="tr-TR"/>
        </a:p>
      </dgm:t>
    </dgm:pt>
    <dgm:pt modelId="{BED33AB6-16DD-4523-9447-E2875F43E7E1}" type="parTrans" cxnId="{B4552AC0-967C-499E-AACA-E981F52CE315}">
      <dgm:prSet/>
      <dgm:spPr/>
      <dgm:t>
        <a:bodyPr/>
        <a:lstStyle/>
        <a:p>
          <a:endParaRPr lang="tr-TR"/>
        </a:p>
      </dgm:t>
    </dgm:pt>
    <dgm:pt modelId="{A40E5856-EF68-48FA-8804-0402588734D1}" type="sibTrans" cxnId="{B4552AC0-967C-499E-AACA-E981F52CE315}">
      <dgm:prSet/>
      <dgm:spPr/>
      <dgm:t>
        <a:bodyPr/>
        <a:lstStyle/>
        <a:p>
          <a:endParaRPr lang="tr-TR"/>
        </a:p>
      </dgm:t>
    </dgm:pt>
    <dgm:pt modelId="{2368BA9F-2F01-4931-BB9F-567ACEC02819}">
      <dgm:prSet phldr="0"/>
      <dgm:spPr/>
      <dgm:t>
        <a:bodyPr/>
        <a:lstStyle/>
        <a:p>
          <a:pPr algn="l" rtl="0">
            <a:lnSpc>
              <a:spcPct val="110000"/>
            </a:lnSpc>
          </a:pPr>
          <a:r>
            <a:rPr lang="tr-TR"/>
            <a:t>Klinik</a:t>
          </a:r>
          <a:r>
            <a:rPr lang="tr-TR">
              <a:latin typeface="Avenir Next LT Pro"/>
            </a:rPr>
            <a:t>;</a:t>
          </a:r>
          <a:r>
            <a:rPr lang="tr-TR"/>
            <a:t> GAS enfeksiyonundan 2-4 hafta sonra başlar</a:t>
          </a:r>
          <a:endParaRPr lang="en-US"/>
        </a:p>
      </dgm:t>
    </dgm:pt>
    <dgm:pt modelId="{D6FBF358-86ED-4C8F-90FD-8A4BCD71280A}" type="parTrans" cxnId="{371E686B-D1F0-4231-A5B3-EF38583817FE}">
      <dgm:prSet/>
      <dgm:spPr/>
      <dgm:t>
        <a:bodyPr/>
        <a:lstStyle/>
        <a:p>
          <a:endParaRPr lang="tr-TR"/>
        </a:p>
      </dgm:t>
    </dgm:pt>
    <dgm:pt modelId="{FDBD0912-FDD4-424D-A933-C36244F94C6C}" type="sibTrans" cxnId="{371E686B-D1F0-4231-A5B3-EF38583817FE}">
      <dgm:prSet/>
      <dgm:spPr/>
      <dgm:t>
        <a:bodyPr/>
        <a:lstStyle/>
        <a:p>
          <a:endParaRPr lang="tr-TR"/>
        </a:p>
      </dgm:t>
    </dgm:pt>
    <dgm:pt modelId="{70E727B4-8CF3-41A5-9C41-69E5B6892890}">
      <dgm:prSet phldr="0"/>
      <dgm:spPr/>
      <dgm:t>
        <a:bodyPr/>
        <a:lstStyle/>
        <a:p>
          <a:pPr algn="l">
            <a:lnSpc>
              <a:spcPct val="110000"/>
            </a:lnSpc>
          </a:pPr>
          <a:r>
            <a:rPr lang="tr-TR"/>
            <a:t>Sıklıkla 5-15 yaş arası</a:t>
          </a:r>
          <a:endParaRPr lang="en-US"/>
        </a:p>
      </dgm:t>
    </dgm:pt>
    <dgm:pt modelId="{6FA0205E-9986-4747-935E-DADA763446DC}" type="parTrans" cxnId="{7D994C5D-6040-4FE5-9228-7799D7D49596}">
      <dgm:prSet/>
      <dgm:spPr/>
      <dgm:t>
        <a:bodyPr/>
        <a:lstStyle/>
        <a:p>
          <a:endParaRPr lang="tr-TR"/>
        </a:p>
      </dgm:t>
    </dgm:pt>
    <dgm:pt modelId="{F2977060-3A19-4921-B7EE-7AB32A29E7CE}" type="sibTrans" cxnId="{7D994C5D-6040-4FE5-9228-7799D7D49596}">
      <dgm:prSet/>
      <dgm:spPr/>
      <dgm:t>
        <a:bodyPr/>
        <a:lstStyle/>
        <a:p>
          <a:endParaRPr lang="tr-TR"/>
        </a:p>
      </dgm:t>
    </dgm:pt>
    <dgm:pt modelId="{00419BD4-1A3A-4EFB-A375-2C4655B195B1}" type="pres">
      <dgm:prSet presAssocID="{BF35C5C9-E8DE-4E8C-B3A3-E23DB9E0AC7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B814D1F-863C-47C9-983C-587D3702DB6E}" type="pres">
      <dgm:prSet presAssocID="{BF35C5C9-E8DE-4E8C-B3A3-E23DB9E0AC7E}" presName="pyramid" presStyleLbl="node1" presStyleIdx="0" presStyleCnt="1"/>
      <dgm:spPr/>
    </dgm:pt>
    <dgm:pt modelId="{7E1C6ED5-FB20-4F6F-81F2-AFF507243A3C}" type="pres">
      <dgm:prSet presAssocID="{BF35C5C9-E8DE-4E8C-B3A3-E23DB9E0AC7E}" presName="theList" presStyleCnt="0"/>
      <dgm:spPr/>
    </dgm:pt>
    <dgm:pt modelId="{F00041EB-5683-4DD7-A2BA-E7CA55034B2E}" type="pres">
      <dgm:prSet presAssocID="{2368BA9F-2F01-4931-BB9F-567ACEC0281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6D0D7F-B9E2-4734-BBAB-FD3605F9402D}" type="pres">
      <dgm:prSet presAssocID="{2368BA9F-2F01-4931-BB9F-567ACEC02819}" presName="aSpace" presStyleCnt="0"/>
      <dgm:spPr/>
    </dgm:pt>
    <dgm:pt modelId="{237E6FAF-10A5-435A-9C2D-6737BE621C51}" type="pres">
      <dgm:prSet presAssocID="{70E727B4-8CF3-41A5-9C41-69E5B689289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CA32DA-E9D7-4032-B6D0-74CEEEEDE52F}" type="pres">
      <dgm:prSet presAssocID="{70E727B4-8CF3-41A5-9C41-69E5B6892890}" presName="aSpace" presStyleCnt="0"/>
      <dgm:spPr/>
    </dgm:pt>
    <dgm:pt modelId="{0B77DE3A-0719-42C1-A60B-DD9BF49EBBD6}" type="pres">
      <dgm:prSet presAssocID="{D439CE5A-DD0D-4DB2-9F4F-4F3474C92A2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31EBF9-8C33-4F98-8576-F7475145CE48}" type="pres">
      <dgm:prSet presAssocID="{D439CE5A-DD0D-4DB2-9F4F-4F3474C92A29}" presName="aSpace" presStyleCnt="0"/>
      <dgm:spPr/>
    </dgm:pt>
  </dgm:ptLst>
  <dgm:cxnLst>
    <dgm:cxn modelId="{9CBAF76B-4449-4F83-9E61-B8DEB3A0FC5E}" type="presOf" srcId="{BF35C5C9-E8DE-4E8C-B3A3-E23DB9E0AC7E}" destId="{00419BD4-1A3A-4EFB-A375-2C4655B195B1}" srcOrd="0" destOrd="0" presId="urn:microsoft.com/office/officeart/2005/8/layout/pyramid2"/>
    <dgm:cxn modelId="{7D994C5D-6040-4FE5-9228-7799D7D49596}" srcId="{BF35C5C9-E8DE-4E8C-B3A3-E23DB9E0AC7E}" destId="{70E727B4-8CF3-41A5-9C41-69E5B6892890}" srcOrd="1" destOrd="0" parTransId="{6FA0205E-9986-4747-935E-DADA763446DC}" sibTransId="{F2977060-3A19-4921-B7EE-7AB32A29E7CE}"/>
    <dgm:cxn modelId="{9F698165-8441-470F-BA2A-6612D44A6924}" type="presOf" srcId="{2368BA9F-2F01-4931-BB9F-567ACEC02819}" destId="{F00041EB-5683-4DD7-A2BA-E7CA55034B2E}" srcOrd="0" destOrd="0" presId="urn:microsoft.com/office/officeart/2005/8/layout/pyramid2"/>
    <dgm:cxn modelId="{F67ACDCA-BEAB-41B5-BA1E-1EAC8FB46C31}" type="presOf" srcId="{70E727B4-8CF3-41A5-9C41-69E5B6892890}" destId="{237E6FAF-10A5-435A-9C2D-6737BE621C51}" srcOrd="0" destOrd="0" presId="urn:microsoft.com/office/officeart/2005/8/layout/pyramid2"/>
    <dgm:cxn modelId="{371E686B-D1F0-4231-A5B3-EF38583817FE}" srcId="{BF35C5C9-E8DE-4E8C-B3A3-E23DB9E0AC7E}" destId="{2368BA9F-2F01-4931-BB9F-567ACEC02819}" srcOrd="0" destOrd="0" parTransId="{D6FBF358-86ED-4C8F-90FD-8A4BCD71280A}" sibTransId="{FDBD0912-FDD4-424D-A933-C36244F94C6C}"/>
    <dgm:cxn modelId="{D4F601FA-98D1-4D74-8FF4-A9B6E33E9003}" type="presOf" srcId="{D439CE5A-DD0D-4DB2-9F4F-4F3474C92A29}" destId="{0B77DE3A-0719-42C1-A60B-DD9BF49EBBD6}" srcOrd="0" destOrd="0" presId="urn:microsoft.com/office/officeart/2005/8/layout/pyramid2"/>
    <dgm:cxn modelId="{B4552AC0-967C-499E-AACA-E981F52CE315}" srcId="{BF35C5C9-E8DE-4E8C-B3A3-E23DB9E0AC7E}" destId="{D439CE5A-DD0D-4DB2-9F4F-4F3474C92A29}" srcOrd="2" destOrd="0" parTransId="{BED33AB6-16DD-4523-9447-E2875F43E7E1}" sibTransId="{A40E5856-EF68-48FA-8804-0402588734D1}"/>
    <dgm:cxn modelId="{391A8C45-BC5C-4B2D-BEC1-2AF9CD759645}" type="presParOf" srcId="{00419BD4-1A3A-4EFB-A375-2C4655B195B1}" destId="{4B814D1F-863C-47C9-983C-587D3702DB6E}" srcOrd="0" destOrd="0" presId="urn:microsoft.com/office/officeart/2005/8/layout/pyramid2"/>
    <dgm:cxn modelId="{DAA9DF2F-B6AA-4CAD-9033-8E5661F9CF39}" type="presParOf" srcId="{00419BD4-1A3A-4EFB-A375-2C4655B195B1}" destId="{7E1C6ED5-FB20-4F6F-81F2-AFF507243A3C}" srcOrd="1" destOrd="0" presId="urn:microsoft.com/office/officeart/2005/8/layout/pyramid2"/>
    <dgm:cxn modelId="{D752F66F-CE35-496B-AD6B-E9BA7517868D}" type="presParOf" srcId="{7E1C6ED5-FB20-4F6F-81F2-AFF507243A3C}" destId="{F00041EB-5683-4DD7-A2BA-E7CA55034B2E}" srcOrd="0" destOrd="0" presId="urn:microsoft.com/office/officeart/2005/8/layout/pyramid2"/>
    <dgm:cxn modelId="{836FA2BE-379E-439E-B6E1-542A5F96EF46}" type="presParOf" srcId="{7E1C6ED5-FB20-4F6F-81F2-AFF507243A3C}" destId="{C96D0D7F-B9E2-4734-BBAB-FD3605F9402D}" srcOrd="1" destOrd="0" presId="urn:microsoft.com/office/officeart/2005/8/layout/pyramid2"/>
    <dgm:cxn modelId="{A499D7A3-3789-4A13-9F92-CCBD9E59283F}" type="presParOf" srcId="{7E1C6ED5-FB20-4F6F-81F2-AFF507243A3C}" destId="{237E6FAF-10A5-435A-9C2D-6737BE621C51}" srcOrd="2" destOrd="0" presId="urn:microsoft.com/office/officeart/2005/8/layout/pyramid2"/>
    <dgm:cxn modelId="{63668726-AFE8-4B8D-8DE5-37295F212A26}" type="presParOf" srcId="{7E1C6ED5-FB20-4F6F-81F2-AFF507243A3C}" destId="{E9CA32DA-E9D7-4032-B6D0-74CEEEEDE52F}" srcOrd="3" destOrd="0" presId="urn:microsoft.com/office/officeart/2005/8/layout/pyramid2"/>
    <dgm:cxn modelId="{19834AAB-4C26-4B83-A2C8-022E9883345D}" type="presParOf" srcId="{7E1C6ED5-FB20-4F6F-81F2-AFF507243A3C}" destId="{0B77DE3A-0719-42C1-A60B-DD9BF49EBBD6}" srcOrd="4" destOrd="0" presId="urn:microsoft.com/office/officeart/2005/8/layout/pyramid2"/>
    <dgm:cxn modelId="{5FA766F7-DFE0-49E9-B76C-370684F47625}" type="presParOf" srcId="{7E1C6ED5-FB20-4F6F-81F2-AFF507243A3C}" destId="{2E31EBF9-8C33-4F98-8576-F7475145CE4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DD16537-6E4C-44DA-9656-7284DCDD497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5B9C7DC-E253-4A8E-887F-3A81287FBD39}">
      <dgm:prSet/>
      <dgm:spPr/>
      <dgm:t>
        <a:bodyPr/>
        <a:lstStyle/>
        <a:p>
          <a:pPr rtl="0">
            <a:defRPr cap="all"/>
          </a:pPr>
          <a:r>
            <a:rPr lang="tr-TR" dirty="0"/>
            <a:t>Reaktif </a:t>
          </a:r>
          <a:r>
            <a:rPr lang="tr-TR" dirty="0" err="1"/>
            <a:t>Artrit</a:t>
          </a:r>
          <a:r>
            <a:rPr lang="tr-TR" dirty="0"/>
            <a:t> / </a:t>
          </a:r>
          <a:r>
            <a:rPr lang="tr-TR" dirty="0" err="1"/>
            <a:t>Postenfeksiyoz</a:t>
          </a:r>
          <a:r>
            <a:rPr lang="tr-TR" dirty="0"/>
            <a:t> </a:t>
          </a:r>
          <a:r>
            <a:rPr lang="tr-TR" dirty="0" err="1"/>
            <a:t>Artrit</a:t>
          </a:r>
          <a:r>
            <a:rPr lang="tr-TR" dirty="0">
              <a:latin typeface="Avenir Next LT Pro"/>
            </a:rPr>
            <a:t> </a:t>
          </a:r>
          <a:r>
            <a:rPr lang="tr-TR" dirty="0"/>
            <a:t> alt grubu</a:t>
          </a:r>
        </a:p>
        <a:p>
          <a:pPr rtl="0">
            <a:defRPr cap="all"/>
          </a:pPr>
          <a:r>
            <a:rPr lang="tr-TR" dirty="0" err="1" smtClean="0"/>
            <a:t>üsye</a:t>
          </a:r>
          <a:r>
            <a:rPr lang="tr-TR" dirty="0" smtClean="0"/>
            <a:t> </a:t>
          </a:r>
          <a:r>
            <a:rPr lang="tr-TR" dirty="0"/>
            <a:t>öyküsü</a:t>
          </a:r>
          <a:endParaRPr lang="en-US" dirty="0"/>
        </a:p>
      </dgm:t>
    </dgm:pt>
    <dgm:pt modelId="{4DBC2899-4367-432E-A334-0C33CEDC6057}" type="parTrans" cxnId="{C93181D7-3B60-4C4C-9A16-F49D0A815C9F}">
      <dgm:prSet/>
      <dgm:spPr/>
      <dgm:t>
        <a:bodyPr/>
        <a:lstStyle/>
        <a:p>
          <a:endParaRPr lang="en-US"/>
        </a:p>
      </dgm:t>
    </dgm:pt>
    <dgm:pt modelId="{5EF522ED-0BF5-4EAA-8E19-7C42CC009BDB}" type="sibTrans" cxnId="{C93181D7-3B60-4C4C-9A16-F49D0A815C9F}">
      <dgm:prSet/>
      <dgm:spPr/>
      <dgm:t>
        <a:bodyPr/>
        <a:lstStyle/>
        <a:p>
          <a:endParaRPr lang="en-US"/>
        </a:p>
      </dgm:t>
    </dgm:pt>
    <dgm:pt modelId="{23AF78BD-3AA8-420C-8BD0-89CA578678D8}">
      <dgm:prSet/>
      <dgm:spPr/>
      <dgm:t>
        <a:bodyPr/>
        <a:lstStyle/>
        <a:p>
          <a:pPr>
            <a:defRPr cap="all"/>
          </a:pPr>
          <a:r>
            <a:rPr lang="tr-TR" dirty="0"/>
            <a:t>3-6 yaş ve Sıklıkla Kalça eklemi</a:t>
          </a:r>
          <a:endParaRPr lang="en-US" dirty="0"/>
        </a:p>
      </dgm:t>
    </dgm:pt>
    <dgm:pt modelId="{DC9CF97E-0349-4825-8FB9-4454B3D2FAC2}" type="parTrans" cxnId="{104681AE-ACAC-4AB5-83D3-8E4E834D5543}">
      <dgm:prSet/>
      <dgm:spPr/>
      <dgm:t>
        <a:bodyPr/>
        <a:lstStyle/>
        <a:p>
          <a:endParaRPr lang="en-US"/>
        </a:p>
      </dgm:t>
    </dgm:pt>
    <dgm:pt modelId="{137C16CA-1BDE-4A17-9D31-951E0043894D}" type="sibTrans" cxnId="{104681AE-ACAC-4AB5-83D3-8E4E834D5543}">
      <dgm:prSet/>
      <dgm:spPr/>
      <dgm:t>
        <a:bodyPr/>
        <a:lstStyle/>
        <a:p>
          <a:endParaRPr lang="en-US"/>
        </a:p>
      </dgm:t>
    </dgm:pt>
    <dgm:pt modelId="{87637F72-9302-460B-A321-C43CC44A4E20}">
      <dgm:prSet/>
      <dgm:spPr/>
      <dgm:t>
        <a:bodyPr/>
        <a:lstStyle/>
        <a:p>
          <a:pPr rtl="0">
            <a:defRPr cap="all"/>
          </a:pPr>
          <a:r>
            <a:rPr lang="tr-TR"/>
            <a:t>ÜSYE sonrası</a:t>
          </a:r>
          <a:r>
            <a:rPr lang="tr-TR">
              <a:latin typeface="Avenir Next LT Pro"/>
            </a:rPr>
            <a:t> </a:t>
          </a:r>
          <a:r>
            <a:rPr lang="tr-TR"/>
            <a:t>(7-10 gün sonra)</a:t>
          </a:r>
          <a:endParaRPr lang="en-US"/>
        </a:p>
      </dgm:t>
    </dgm:pt>
    <dgm:pt modelId="{A0E6C867-5D4C-4C10-A5E5-A720BE58C4D1}" type="parTrans" cxnId="{6EB3FD57-92EC-4B49-A438-6B5097A776E5}">
      <dgm:prSet/>
      <dgm:spPr/>
      <dgm:t>
        <a:bodyPr/>
        <a:lstStyle/>
        <a:p>
          <a:endParaRPr lang="en-US"/>
        </a:p>
      </dgm:t>
    </dgm:pt>
    <dgm:pt modelId="{72BA4415-407C-45A8-8826-4E86F5F3B89D}" type="sibTrans" cxnId="{6EB3FD57-92EC-4B49-A438-6B5097A776E5}">
      <dgm:prSet/>
      <dgm:spPr/>
      <dgm:t>
        <a:bodyPr/>
        <a:lstStyle/>
        <a:p>
          <a:endParaRPr lang="en-US"/>
        </a:p>
      </dgm:t>
    </dgm:pt>
    <dgm:pt modelId="{40C44FA3-A1D9-413A-8F39-986C1B7E6178}">
      <dgm:prSet/>
      <dgm:spPr/>
      <dgm:t>
        <a:bodyPr/>
        <a:lstStyle/>
        <a:p>
          <a:pPr rtl="0">
            <a:defRPr cap="all"/>
          </a:pPr>
          <a:r>
            <a:rPr lang="tr-TR"/>
            <a:t>WBC / CRP / ESR genellikle N</a:t>
          </a:r>
          <a:r>
            <a:rPr lang="tr-TR">
              <a:latin typeface="Avenir Next LT Pro"/>
            </a:rPr>
            <a:t> </a:t>
          </a:r>
          <a:endParaRPr lang="en-US"/>
        </a:p>
      </dgm:t>
    </dgm:pt>
    <dgm:pt modelId="{EC071A7A-AB4C-49D0-A2F8-4E91A3697294}" type="parTrans" cxnId="{A531B3EE-9D50-49D3-8558-1AF66FCA1BE8}">
      <dgm:prSet/>
      <dgm:spPr/>
      <dgm:t>
        <a:bodyPr/>
        <a:lstStyle/>
        <a:p>
          <a:endParaRPr lang="en-US"/>
        </a:p>
      </dgm:t>
    </dgm:pt>
    <dgm:pt modelId="{7D56658E-A03C-434A-90E5-CF3D4BCC8B8D}" type="sibTrans" cxnId="{A531B3EE-9D50-49D3-8558-1AF66FCA1BE8}">
      <dgm:prSet/>
      <dgm:spPr/>
      <dgm:t>
        <a:bodyPr/>
        <a:lstStyle/>
        <a:p>
          <a:endParaRPr lang="en-US"/>
        </a:p>
      </dgm:t>
    </dgm:pt>
    <dgm:pt modelId="{3F990962-F263-4645-8670-6080A016EEEE}">
      <dgm:prSet/>
      <dgm:spPr/>
      <dgm:t>
        <a:bodyPr/>
        <a:lstStyle/>
        <a:p>
          <a:pPr>
            <a:defRPr cap="all"/>
          </a:pPr>
          <a:r>
            <a:rPr lang="tr-TR"/>
            <a:t>Sistemik bulgular daha az</a:t>
          </a:r>
          <a:endParaRPr lang="en-US"/>
        </a:p>
      </dgm:t>
    </dgm:pt>
    <dgm:pt modelId="{2EE99020-993C-472F-9181-0D2AC6284C68}" type="parTrans" cxnId="{B4907363-9C8E-445C-8207-B8356F23335B}">
      <dgm:prSet/>
      <dgm:spPr/>
      <dgm:t>
        <a:bodyPr/>
        <a:lstStyle/>
        <a:p>
          <a:endParaRPr lang="en-US"/>
        </a:p>
      </dgm:t>
    </dgm:pt>
    <dgm:pt modelId="{DBFB1A8D-9006-459B-9F75-E7BD6F570AD3}" type="sibTrans" cxnId="{B4907363-9C8E-445C-8207-B8356F23335B}">
      <dgm:prSet/>
      <dgm:spPr/>
      <dgm:t>
        <a:bodyPr/>
        <a:lstStyle/>
        <a:p>
          <a:endParaRPr lang="en-US"/>
        </a:p>
      </dgm:t>
    </dgm:pt>
    <dgm:pt modelId="{E9E68D10-E98E-4595-872A-C5B28A5270C7}">
      <dgm:prSet/>
      <dgm:spPr/>
      <dgm:t>
        <a:bodyPr/>
        <a:lstStyle/>
        <a:p>
          <a:pPr rtl="0">
            <a:defRPr cap="all"/>
          </a:pPr>
          <a:r>
            <a:rPr lang="tr-TR" dirty="0" err="1"/>
            <a:t>Grafi</a:t>
          </a:r>
          <a:r>
            <a:rPr lang="tr-TR" dirty="0"/>
            <a:t> </a:t>
          </a:r>
          <a:r>
            <a:rPr lang="tr-TR" dirty="0">
              <a:sym typeface="Wingdings" panose="05000000000000000000" pitchFamily="2" charset="2"/>
            </a:rPr>
            <a:t></a:t>
          </a:r>
          <a:r>
            <a:rPr lang="tr-TR" dirty="0"/>
            <a:t> N</a:t>
          </a:r>
          <a:r>
            <a:rPr lang="tr-TR" dirty="0">
              <a:latin typeface="Avenir Next LT Pro"/>
            </a:rPr>
            <a:t> </a:t>
          </a:r>
          <a:r>
            <a:rPr lang="tr-TR" dirty="0"/>
            <a:t> / USG </a:t>
          </a:r>
          <a:r>
            <a:rPr lang="tr-TR" dirty="0">
              <a:sym typeface="Wingdings" panose="05000000000000000000" pitchFamily="2" charset="2"/>
            </a:rPr>
            <a:t></a:t>
          </a:r>
          <a:r>
            <a:rPr lang="tr-TR" dirty="0"/>
            <a:t> Hafif </a:t>
          </a:r>
          <a:r>
            <a:rPr lang="tr-TR" dirty="0" err="1" smtClean="0"/>
            <a:t>Effüzyon</a:t>
          </a:r>
          <a:endParaRPr lang="en-US" dirty="0"/>
        </a:p>
      </dgm:t>
    </dgm:pt>
    <dgm:pt modelId="{2065DBA5-3B1B-44E4-A7C4-EC8F0DAB77C6}" type="parTrans" cxnId="{BE4CCB5B-0124-4C10-967D-0F7839065BB1}">
      <dgm:prSet/>
      <dgm:spPr/>
      <dgm:t>
        <a:bodyPr/>
        <a:lstStyle/>
        <a:p>
          <a:endParaRPr lang="en-US"/>
        </a:p>
      </dgm:t>
    </dgm:pt>
    <dgm:pt modelId="{7A5E397A-3D4B-456E-A75C-0CCD30ECE61C}" type="sibTrans" cxnId="{BE4CCB5B-0124-4C10-967D-0F7839065BB1}">
      <dgm:prSet/>
      <dgm:spPr/>
      <dgm:t>
        <a:bodyPr/>
        <a:lstStyle/>
        <a:p>
          <a:endParaRPr lang="en-US"/>
        </a:p>
      </dgm:t>
    </dgm:pt>
    <dgm:pt modelId="{186CC997-0E80-48EC-A297-E32315D4400E}">
      <dgm:prSet/>
      <dgm:spPr/>
      <dgm:t>
        <a:bodyPr/>
        <a:lstStyle/>
        <a:p>
          <a:pPr rtl="0">
            <a:defRPr cap="all"/>
          </a:pPr>
          <a:r>
            <a:rPr lang="tr-TR" dirty="0"/>
            <a:t>7-10 günde hızlı düzelme</a:t>
          </a:r>
        </a:p>
        <a:p>
          <a:pPr rtl="0">
            <a:defRPr cap="all"/>
          </a:pPr>
          <a:r>
            <a:rPr lang="tr-TR" dirty="0">
              <a:latin typeface="Avenir Next LT Pro"/>
            </a:rPr>
            <a:t>Selim hastalık </a:t>
          </a:r>
          <a:endParaRPr lang="en-US" dirty="0"/>
        </a:p>
      </dgm:t>
    </dgm:pt>
    <dgm:pt modelId="{5DC501AF-FBB3-40C4-BC79-BE8E17A6EC68}" type="parTrans" cxnId="{35672548-F579-4D26-B405-2018B9CE2CB3}">
      <dgm:prSet/>
      <dgm:spPr/>
      <dgm:t>
        <a:bodyPr/>
        <a:lstStyle/>
        <a:p>
          <a:endParaRPr lang="en-US"/>
        </a:p>
      </dgm:t>
    </dgm:pt>
    <dgm:pt modelId="{3AA365E1-3D4D-40A6-B752-30E5F9D7B432}" type="sibTrans" cxnId="{35672548-F579-4D26-B405-2018B9CE2CB3}">
      <dgm:prSet/>
      <dgm:spPr/>
      <dgm:t>
        <a:bodyPr/>
        <a:lstStyle/>
        <a:p>
          <a:endParaRPr lang="en-US"/>
        </a:p>
      </dgm:t>
    </dgm:pt>
    <dgm:pt modelId="{AEE9406B-0707-48FE-8ACA-C39CE860621D}">
      <dgm:prSet/>
      <dgm:spPr/>
      <dgm:t>
        <a:bodyPr/>
        <a:lstStyle/>
        <a:p>
          <a:pPr>
            <a:defRPr cap="all"/>
          </a:pPr>
          <a:r>
            <a:rPr lang="tr-TR"/>
            <a:t>Tedavi: 3-5 gün NSAİİ</a:t>
          </a:r>
          <a:endParaRPr lang="en-US"/>
        </a:p>
      </dgm:t>
    </dgm:pt>
    <dgm:pt modelId="{736CD1DD-5E0A-47E3-A51A-8EE348E972F7}" type="parTrans" cxnId="{86338D3A-4CF1-4A95-BE7C-F317CE1BF22A}">
      <dgm:prSet/>
      <dgm:spPr/>
      <dgm:t>
        <a:bodyPr/>
        <a:lstStyle/>
        <a:p>
          <a:endParaRPr lang="en-US"/>
        </a:p>
      </dgm:t>
    </dgm:pt>
    <dgm:pt modelId="{ABFBDD87-EA48-4787-8D75-B077F4A9C905}" type="sibTrans" cxnId="{86338D3A-4CF1-4A95-BE7C-F317CE1BF22A}">
      <dgm:prSet/>
      <dgm:spPr/>
      <dgm:t>
        <a:bodyPr/>
        <a:lstStyle/>
        <a:p>
          <a:endParaRPr lang="en-US"/>
        </a:p>
      </dgm:t>
    </dgm:pt>
    <dgm:pt modelId="{43A0F34B-4424-49B7-B662-D64DC4BFCFC5}" type="pres">
      <dgm:prSet presAssocID="{EDD16537-6E4C-44DA-9656-7284DCDD497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C4674D-CF74-4AC3-AD6D-61CD1EBB3CEE}" type="pres">
      <dgm:prSet presAssocID="{C5B9C7DC-E253-4A8E-887F-3A81287FBD39}" presName="compNode" presStyleCnt="0"/>
      <dgm:spPr/>
    </dgm:pt>
    <dgm:pt modelId="{2AE88F59-FBA2-4967-89C5-66741702AC75}" type="pres">
      <dgm:prSet presAssocID="{C5B9C7DC-E253-4A8E-887F-3A81287FBD39}" presName="iconBgRect" presStyleLbl="bgShp" presStyleIdx="0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3CB5F547-7381-45C4-8236-D33F2A381EC2}" type="pres">
      <dgm:prSet presAssocID="{C5B9C7DC-E253-4A8E-887F-3A81287FBD39}" presName="icon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7F6C1311-E9A2-482A-A78A-320367EA84D5}" type="pres">
      <dgm:prSet presAssocID="{C5B9C7DC-E253-4A8E-887F-3A81287FBD39}" presName="spaceRect" presStyleCnt="0"/>
      <dgm:spPr/>
    </dgm:pt>
    <dgm:pt modelId="{BA89A360-0C38-4594-8D09-373171B76956}" type="pres">
      <dgm:prSet presAssocID="{C5B9C7DC-E253-4A8E-887F-3A81287FBD39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160A4C0-8B84-48B4-B19B-81986217E9BB}" type="pres">
      <dgm:prSet presAssocID="{5EF522ED-0BF5-4EAA-8E19-7C42CC009BDB}" presName="sibTrans" presStyleCnt="0"/>
      <dgm:spPr/>
    </dgm:pt>
    <dgm:pt modelId="{4BB02291-9954-4AD2-870E-C60306EB93B1}" type="pres">
      <dgm:prSet presAssocID="{23AF78BD-3AA8-420C-8BD0-89CA578678D8}" presName="compNode" presStyleCnt="0"/>
      <dgm:spPr/>
    </dgm:pt>
    <dgm:pt modelId="{CF9D38FD-D350-4451-AFAC-1E6A5C86447E}" type="pres">
      <dgm:prSet presAssocID="{23AF78BD-3AA8-420C-8BD0-89CA578678D8}" presName="iconBgRect" presStyleLbl="bgShp" presStyleIdx="1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B084B680-D687-4E9E-98FE-1BC9033CA4AC}" type="pres">
      <dgm:prSet presAssocID="{23AF78BD-3AA8-420C-8BD0-89CA578678D8}" presName="iconRect" presStyleLbl="node1" presStyleIdx="1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ning"/>
        </a:ext>
      </dgm:extLst>
    </dgm:pt>
    <dgm:pt modelId="{203355C4-169F-45CE-B3A3-5EBEF5262592}" type="pres">
      <dgm:prSet presAssocID="{23AF78BD-3AA8-420C-8BD0-89CA578678D8}" presName="spaceRect" presStyleCnt="0"/>
      <dgm:spPr/>
    </dgm:pt>
    <dgm:pt modelId="{FAF1B692-77AF-4E3C-A537-71B88690B9B6}" type="pres">
      <dgm:prSet presAssocID="{23AF78BD-3AA8-420C-8BD0-89CA578678D8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C35E20A-72BC-4CD0-8884-56BDC5884DCF}" type="pres">
      <dgm:prSet presAssocID="{137C16CA-1BDE-4A17-9D31-951E0043894D}" presName="sibTrans" presStyleCnt="0"/>
      <dgm:spPr/>
    </dgm:pt>
    <dgm:pt modelId="{117C7FDC-77FD-43F0-A118-B0E3225E4FB4}" type="pres">
      <dgm:prSet presAssocID="{87637F72-9302-460B-A321-C43CC44A4E20}" presName="compNode" presStyleCnt="0"/>
      <dgm:spPr/>
    </dgm:pt>
    <dgm:pt modelId="{915ABE62-5B86-4FAA-B46E-F893E485CF11}" type="pres">
      <dgm:prSet presAssocID="{87637F72-9302-460B-A321-C43CC44A4E20}" presName="iconBgRect" presStyleLbl="bgShp" presStyleIdx="2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9ED9056-3E12-4B96-9338-0BA875D763DB}" type="pres">
      <dgm:prSet presAssocID="{87637F72-9302-460B-A321-C43CC44A4E20}" presName="iconRect" presStyleLbl="node1" presStyleIdx="2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8C5C52CC-9CDC-412F-A0BE-FEEA79EDDB08}" type="pres">
      <dgm:prSet presAssocID="{87637F72-9302-460B-A321-C43CC44A4E20}" presName="spaceRect" presStyleCnt="0"/>
      <dgm:spPr/>
    </dgm:pt>
    <dgm:pt modelId="{C8F21A2D-CFDD-4404-AE46-30AD7E3D23E5}" type="pres">
      <dgm:prSet presAssocID="{87637F72-9302-460B-A321-C43CC44A4E20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5DCFAC5C-C5A1-4BEE-B8E6-617ECA9C070F}" type="pres">
      <dgm:prSet presAssocID="{72BA4415-407C-45A8-8826-4E86F5F3B89D}" presName="sibTrans" presStyleCnt="0"/>
      <dgm:spPr/>
    </dgm:pt>
    <dgm:pt modelId="{21173B1A-3D58-4FEB-A66F-D0FAB0016F5B}" type="pres">
      <dgm:prSet presAssocID="{40C44FA3-A1D9-413A-8F39-986C1B7E6178}" presName="compNode" presStyleCnt="0"/>
      <dgm:spPr/>
    </dgm:pt>
    <dgm:pt modelId="{167FEDE9-389A-4378-BB94-67A95B5CB17F}" type="pres">
      <dgm:prSet presAssocID="{40C44FA3-A1D9-413A-8F39-986C1B7E6178}" presName="iconBgRect" presStyleLbl="bgShp" presStyleIdx="3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7267AA4D-65E4-42D1-A387-7100D2F64210}" type="pres">
      <dgm:prSet presAssocID="{40C44FA3-A1D9-413A-8F39-986C1B7E6178}" presName="iconRect" presStyleLbl="node1" presStyleIdx="3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575A0503-5056-4B3C-8558-5D17FA1A461C}" type="pres">
      <dgm:prSet presAssocID="{40C44FA3-A1D9-413A-8F39-986C1B7E6178}" presName="spaceRect" presStyleCnt="0"/>
      <dgm:spPr/>
    </dgm:pt>
    <dgm:pt modelId="{DB8F74AB-1FFE-4328-AB88-B5771DD4C7A9}" type="pres">
      <dgm:prSet presAssocID="{40C44FA3-A1D9-413A-8F39-986C1B7E6178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0DD37E5-56AA-4BDE-868B-6319181A1648}" type="pres">
      <dgm:prSet presAssocID="{7D56658E-A03C-434A-90E5-CF3D4BCC8B8D}" presName="sibTrans" presStyleCnt="0"/>
      <dgm:spPr/>
    </dgm:pt>
    <dgm:pt modelId="{EE752D1D-9A53-43F4-8728-1E8D0F2B5CCE}" type="pres">
      <dgm:prSet presAssocID="{3F990962-F263-4645-8670-6080A016EEEE}" presName="compNode" presStyleCnt="0"/>
      <dgm:spPr/>
    </dgm:pt>
    <dgm:pt modelId="{71216763-E285-4DA0-A2B2-6E5C97F2D98E}" type="pres">
      <dgm:prSet presAssocID="{3F990962-F263-4645-8670-6080A016EEEE}" presName="iconBgRect" presStyleLbl="bgShp" presStyleIdx="4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AC807551-7B06-4527-B989-C5C240BECF6D}" type="pres">
      <dgm:prSet presAssocID="{3F990962-F263-4645-8670-6080A016EEEE}" presName="iconRect" presStyleLbl="node1" presStyleIdx="4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49EAFB2-A819-4419-81A4-5A3E8982D786}" type="pres">
      <dgm:prSet presAssocID="{3F990962-F263-4645-8670-6080A016EEEE}" presName="spaceRect" presStyleCnt="0"/>
      <dgm:spPr/>
    </dgm:pt>
    <dgm:pt modelId="{AD68962A-74A4-4D42-B6DA-54D25C09DAA6}" type="pres">
      <dgm:prSet presAssocID="{3F990962-F263-4645-8670-6080A016EEEE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06A28F22-387B-4B22-A7C5-479D96EF8C0C}" type="pres">
      <dgm:prSet presAssocID="{DBFB1A8D-9006-459B-9F75-E7BD6F570AD3}" presName="sibTrans" presStyleCnt="0"/>
      <dgm:spPr/>
    </dgm:pt>
    <dgm:pt modelId="{E059A5AC-02D4-4438-9202-AACAE080734E}" type="pres">
      <dgm:prSet presAssocID="{E9E68D10-E98E-4595-872A-C5B28A5270C7}" presName="compNode" presStyleCnt="0"/>
      <dgm:spPr/>
    </dgm:pt>
    <dgm:pt modelId="{9B2394A1-04E6-4505-A2F4-BC9FCC8BD643}" type="pres">
      <dgm:prSet presAssocID="{E9E68D10-E98E-4595-872A-C5B28A5270C7}" presName="iconBgRect" presStyleLbl="bgShp" presStyleIdx="5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EF67FE2F-70EC-4837-BCDC-7170B01328B4}" type="pres">
      <dgm:prSet presAssocID="{E9E68D10-E98E-4595-872A-C5B28A5270C7}" presName="iconRect" presStyleLbl="node1" presStyleIdx="5" presStyleCnt="8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lor"/>
        </a:ext>
      </dgm:extLst>
    </dgm:pt>
    <dgm:pt modelId="{354B9953-C0CD-4696-8C26-719C2AB4F29C}" type="pres">
      <dgm:prSet presAssocID="{E9E68D10-E98E-4595-872A-C5B28A5270C7}" presName="spaceRect" presStyleCnt="0"/>
      <dgm:spPr/>
    </dgm:pt>
    <dgm:pt modelId="{B8C5B71B-68A3-47E6-BF51-95ACAC21DCFC}" type="pres">
      <dgm:prSet presAssocID="{E9E68D10-E98E-4595-872A-C5B28A5270C7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7249C2B-09AB-4A6A-9117-059E34E45F57}" type="pres">
      <dgm:prSet presAssocID="{7A5E397A-3D4B-456E-A75C-0CCD30ECE61C}" presName="sibTrans" presStyleCnt="0"/>
      <dgm:spPr/>
    </dgm:pt>
    <dgm:pt modelId="{9FC17FB4-272E-4780-9C8C-396F1ABDB112}" type="pres">
      <dgm:prSet presAssocID="{186CC997-0E80-48EC-A297-E32315D4400E}" presName="compNode" presStyleCnt="0"/>
      <dgm:spPr/>
    </dgm:pt>
    <dgm:pt modelId="{3B45F250-ED7F-441F-889C-17999D053E82}" type="pres">
      <dgm:prSet presAssocID="{186CC997-0E80-48EC-A297-E32315D4400E}" presName="iconBgRect" presStyleLbl="bgShp" presStyleIdx="6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07432E1D-72BF-4A94-9968-DB57643E2BDF}" type="pres">
      <dgm:prSet presAssocID="{186CC997-0E80-48EC-A297-E32315D4400E}" presName="iconRect" presStyleLbl="node1" presStyleIdx="6" presStyleCnt="8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st Forward"/>
        </a:ext>
      </dgm:extLst>
    </dgm:pt>
    <dgm:pt modelId="{D66B2BAB-4C00-4369-9E84-F1E585B0D8AB}" type="pres">
      <dgm:prSet presAssocID="{186CC997-0E80-48EC-A297-E32315D4400E}" presName="spaceRect" presStyleCnt="0"/>
      <dgm:spPr/>
    </dgm:pt>
    <dgm:pt modelId="{AB8D83CB-4999-43CF-953F-E0D50A8BA9CF}" type="pres">
      <dgm:prSet presAssocID="{186CC997-0E80-48EC-A297-E32315D4400E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F37A899-FF60-4A85-93C1-789AB1E37A48}" type="pres">
      <dgm:prSet presAssocID="{3AA365E1-3D4D-40A6-B752-30E5F9D7B432}" presName="sibTrans" presStyleCnt="0"/>
      <dgm:spPr/>
    </dgm:pt>
    <dgm:pt modelId="{D767C121-DAB6-4A44-A75B-B14DD01BA689}" type="pres">
      <dgm:prSet presAssocID="{AEE9406B-0707-48FE-8ACA-C39CE860621D}" presName="compNode" presStyleCnt="0"/>
      <dgm:spPr/>
    </dgm:pt>
    <dgm:pt modelId="{F3FC803C-E2F8-457B-B015-B617CAA82D1E}" type="pres">
      <dgm:prSet presAssocID="{AEE9406B-0707-48FE-8ACA-C39CE860621D}" presName="iconBgRect" presStyleLbl="bgShp" presStyleIdx="7" presStyleCnt="8"/>
      <dgm:spPr>
        <a:prstGeom prst="round2DiagRect">
          <a:avLst>
            <a:gd name="adj1" fmla="val 29727"/>
            <a:gd name="adj2" fmla="val 0"/>
          </a:avLst>
        </a:prstGeom>
      </dgm:spPr>
    </dgm:pt>
    <dgm:pt modelId="{2EBCA648-3D74-429A-863E-B75A2B50C0FD}" type="pres">
      <dgm:prSet presAssocID="{AEE9406B-0707-48FE-8ACA-C39CE860621D}" presName="iconRect" presStyleLbl="node1" presStyleIdx="7" presStyleCnt="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First Aid"/>
        </a:ext>
      </dgm:extLst>
    </dgm:pt>
    <dgm:pt modelId="{1BF372C3-B06B-42BD-86F4-34B69B70499F}" type="pres">
      <dgm:prSet presAssocID="{AEE9406B-0707-48FE-8ACA-C39CE860621D}" presName="spaceRect" presStyleCnt="0"/>
      <dgm:spPr/>
    </dgm:pt>
    <dgm:pt modelId="{01901AEC-B57B-411D-BA76-150C764F533C}" type="pres">
      <dgm:prSet presAssocID="{AEE9406B-0707-48FE-8ACA-C39CE860621D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94E6D44-FBCC-4DB5-863B-B0BA3B458B35}" type="presOf" srcId="{AEE9406B-0707-48FE-8ACA-C39CE860621D}" destId="{01901AEC-B57B-411D-BA76-150C764F533C}" srcOrd="0" destOrd="0" presId="urn:microsoft.com/office/officeart/2018/5/layout/IconLeafLabelList"/>
    <dgm:cxn modelId="{35672548-F579-4D26-B405-2018B9CE2CB3}" srcId="{EDD16537-6E4C-44DA-9656-7284DCDD4974}" destId="{186CC997-0E80-48EC-A297-E32315D4400E}" srcOrd="6" destOrd="0" parTransId="{5DC501AF-FBB3-40C4-BC79-BE8E17A6EC68}" sibTransId="{3AA365E1-3D4D-40A6-B752-30E5F9D7B432}"/>
    <dgm:cxn modelId="{E1C43FCB-AFDB-4B8E-9F31-6F1570E0229F}" type="presOf" srcId="{23AF78BD-3AA8-420C-8BD0-89CA578678D8}" destId="{FAF1B692-77AF-4E3C-A537-71B88690B9B6}" srcOrd="0" destOrd="0" presId="urn:microsoft.com/office/officeart/2018/5/layout/IconLeafLabelList"/>
    <dgm:cxn modelId="{B4907363-9C8E-445C-8207-B8356F23335B}" srcId="{EDD16537-6E4C-44DA-9656-7284DCDD4974}" destId="{3F990962-F263-4645-8670-6080A016EEEE}" srcOrd="4" destOrd="0" parTransId="{2EE99020-993C-472F-9181-0D2AC6284C68}" sibTransId="{DBFB1A8D-9006-459B-9F75-E7BD6F570AD3}"/>
    <dgm:cxn modelId="{7DF2B5A5-D3E8-4FA9-B5CF-8F2EBD740BA3}" type="presOf" srcId="{E9E68D10-E98E-4595-872A-C5B28A5270C7}" destId="{B8C5B71B-68A3-47E6-BF51-95ACAC21DCFC}" srcOrd="0" destOrd="0" presId="urn:microsoft.com/office/officeart/2018/5/layout/IconLeafLabelList"/>
    <dgm:cxn modelId="{C93181D7-3B60-4C4C-9A16-F49D0A815C9F}" srcId="{EDD16537-6E4C-44DA-9656-7284DCDD4974}" destId="{C5B9C7DC-E253-4A8E-887F-3A81287FBD39}" srcOrd="0" destOrd="0" parTransId="{4DBC2899-4367-432E-A334-0C33CEDC6057}" sibTransId="{5EF522ED-0BF5-4EAA-8E19-7C42CC009BDB}"/>
    <dgm:cxn modelId="{08812435-BAD6-4583-9A41-D67F4D330473}" type="presOf" srcId="{3F990962-F263-4645-8670-6080A016EEEE}" destId="{AD68962A-74A4-4D42-B6DA-54D25C09DAA6}" srcOrd="0" destOrd="0" presId="urn:microsoft.com/office/officeart/2018/5/layout/IconLeafLabelList"/>
    <dgm:cxn modelId="{104681AE-ACAC-4AB5-83D3-8E4E834D5543}" srcId="{EDD16537-6E4C-44DA-9656-7284DCDD4974}" destId="{23AF78BD-3AA8-420C-8BD0-89CA578678D8}" srcOrd="1" destOrd="0" parTransId="{DC9CF97E-0349-4825-8FB9-4454B3D2FAC2}" sibTransId="{137C16CA-1BDE-4A17-9D31-951E0043894D}"/>
    <dgm:cxn modelId="{01E4717A-57AB-480E-BC43-35FB5E8EF7DA}" type="presOf" srcId="{EDD16537-6E4C-44DA-9656-7284DCDD4974}" destId="{43A0F34B-4424-49B7-B662-D64DC4BFCFC5}" srcOrd="0" destOrd="0" presId="urn:microsoft.com/office/officeart/2018/5/layout/IconLeafLabelList"/>
    <dgm:cxn modelId="{A531B3EE-9D50-49D3-8558-1AF66FCA1BE8}" srcId="{EDD16537-6E4C-44DA-9656-7284DCDD4974}" destId="{40C44FA3-A1D9-413A-8F39-986C1B7E6178}" srcOrd="3" destOrd="0" parTransId="{EC071A7A-AB4C-49D0-A2F8-4E91A3697294}" sibTransId="{7D56658E-A03C-434A-90E5-CF3D4BCC8B8D}"/>
    <dgm:cxn modelId="{BE4CCB5B-0124-4C10-967D-0F7839065BB1}" srcId="{EDD16537-6E4C-44DA-9656-7284DCDD4974}" destId="{E9E68D10-E98E-4595-872A-C5B28A5270C7}" srcOrd="5" destOrd="0" parTransId="{2065DBA5-3B1B-44E4-A7C4-EC8F0DAB77C6}" sibTransId="{7A5E397A-3D4B-456E-A75C-0CCD30ECE61C}"/>
    <dgm:cxn modelId="{4AA59BF0-D4E7-4CE5-8826-23193E8C0BEF}" type="presOf" srcId="{C5B9C7DC-E253-4A8E-887F-3A81287FBD39}" destId="{BA89A360-0C38-4594-8D09-373171B76956}" srcOrd="0" destOrd="0" presId="urn:microsoft.com/office/officeart/2018/5/layout/IconLeafLabelList"/>
    <dgm:cxn modelId="{11AD7576-184D-4A82-9D9F-25CCC040AD28}" type="presOf" srcId="{87637F72-9302-460B-A321-C43CC44A4E20}" destId="{C8F21A2D-CFDD-4404-AE46-30AD7E3D23E5}" srcOrd="0" destOrd="0" presId="urn:microsoft.com/office/officeart/2018/5/layout/IconLeafLabelList"/>
    <dgm:cxn modelId="{86338D3A-4CF1-4A95-BE7C-F317CE1BF22A}" srcId="{EDD16537-6E4C-44DA-9656-7284DCDD4974}" destId="{AEE9406B-0707-48FE-8ACA-C39CE860621D}" srcOrd="7" destOrd="0" parTransId="{736CD1DD-5E0A-47E3-A51A-8EE348E972F7}" sibTransId="{ABFBDD87-EA48-4787-8D75-B077F4A9C905}"/>
    <dgm:cxn modelId="{6EB3FD57-92EC-4B49-A438-6B5097A776E5}" srcId="{EDD16537-6E4C-44DA-9656-7284DCDD4974}" destId="{87637F72-9302-460B-A321-C43CC44A4E20}" srcOrd="2" destOrd="0" parTransId="{A0E6C867-5D4C-4C10-A5E5-A720BE58C4D1}" sibTransId="{72BA4415-407C-45A8-8826-4E86F5F3B89D}"/>
    <dgm:cxn modelId="{A20F99A2-2E1C-473D-96E1-2CC3708635F7}" type="presOf" srcId="{186CC997-0E80-48EC-A297-E32315D4400E}" destId="{AB8D83CB-4999-43CF-953F-E0D50A8BA9CF}" srcOrd="0" destOrd="0" presId="urn:microsoft.com/office/officeart/2018/5/layout/IconLeafLabelList"/>
    <dgm:cxn modelId="{FB0CF7C8-F333-47AE-8218-AFB53E5467CE}" type="presOf" srcId="{40C44FA3-A1D9-413A-8F39-986C1B7E6178}" destId="{DB8F74AB-1FFE-4328-AB88-B5771DD4C7A9}" srcOrd="0" destOrd="0" presId="urn:microsoft.com/office/officeart/2018/5/layout/IconLeafLabelList"/>
    <dgm:cxn modelId="{6B4478A9-391D-45C7-8121-166A0147D7BF}" type="presParOf" srcId="{43A0F34B-4424-49B7-B662-D64DC4BFCFC5}" destId="{35C4674D-CF74-4AC3-AD6D-61CD1EBB3CEE}" srcOrd="0" destOrd="0" presId="urn:microsoft.com/office/officeart/2018/5/layout/IconLeafLabelList"/>
    <dgm:cxn modelId="{474DDFA2-9630-4FA0-8581-B0AD0F8273B6}" type="presParOf" srcId="{35C4674D-CF74-4AC3-AD6D-61CD1EBB3CEE}" destId="{2AE88F59-FBA2-4967-89C5-66741702AC75}" srcOrd="0" destOrd="0" presId="urn:microsoft.com/office/officeart/2018/5/layout/IconLeafLabelList"/>
    <dgm:cxn modelId="{1CA7CE31-59AB-415D-9A0D-D14BB6BB65CF}" type="presParOf" srcId="{35C4674D-CF74-4AC3-AD6D-61CD1EBB3CEE}" destId="{3CB5F547-7381-45C4-8236-D33F2A381EC2}" srcOrd="1" destOrd="0" presId="urn:microsoft.com/office/officeart/2018/5/layout/IconLeafLabelList"/>
    <dgm:cxn modelId="{EF8564EE-2FF2-4817-A026-39E8DA0B035E}" type="presParOf" srcId="{35C4674D-CF74-4AC3-AD6D-61CD1EBB3CEE}" destId="{7F6C1311-E9A2-482A-A78A-320367EA84D5}" srcOrd="2" destOrd="0" presId="urn:microsoft.com/office/officeart/2018/5/layout/IconLeafLabelList"/>
    <dgm:cxn modelId="{54A50127-CCC2-4786-A3BF-56C5392FAFAF}" type="presParOf" srcId="{35C4674D-CF74-4AC3-AD6D-61CD1EBB3CEE}" destId="{BA89A360-0C38-4594-8D09-373171B76956}" srcOrd="3" destOrd="0" presId="urn:microsoft.com/office/officeart/2018/5/layout/IconLeafLabelList"/>
    <dgm:cxn modelId="{5400D3C4-26C9-4401-B74E-8990AE18C8E9}" type="presParOf" srcId="{43A0F34B-4424-49B7-B662-D64DC4BFCFC5}" destId="{6160A4C0-8B84-48B4-B19B-81986217E9BB}" srcOrd="1" destOrd="0" presId="urn:microsoft.com/office/officeart/2018/5/layout/IconLeafLabelList"/>
    <dgm:cxn modelId="{3F17B009-7B7A-452D-8045-23313FC9D5E3}" type="presParOf" srcId="{43A0F34B-4424-49B7-B662-D64DC4BFCFC5}" destId="{4BB02291-9954-4AD2-870E-C60306EB93B1}" srcOrd="2" destOrd="0" presId="urn:microsoft.com/office/officeart/2018/5/layout/IconLeafLabelList"/>
    <dgm:cxn modelId="{A60DA0AD-0B65-4DE7-A277-0743136AF2A1}" type="presParOf" srcId="{4BB02291-9954-4AD2-870E-C60306EB93B1}" destId="{CF9D38FD-D350-4451-AFAC-1E6A5C86447E}" srcOrd="0" destOrd="0" presId="urn:microsoft.com/office/officeart/2018/5/layout/IconLeafLabelList"/>
    <dgm:cxn modelId="{671AD9CD-C358-44A0-A281-E91577F37F99}" type="presParOf" srcId="{4BB02291-9954-4AD2-870E-C60306EB93B1}" destId="{B084B680-D687-4E9E-98FE-1BC9033CA4AC}" srcOrd="1" destOrd="0" presId="urn:microsoft.com/office/officeart/2018/5/layout/IconLeafLabelList"/>
    <dgm:cxn modelId="{2BB71156-6EAB-49D0-A72C-449DCFAF15B1}" type="presParOf" srcId="{4BB02291-9954-4AD2-870E-C60306EB93B1}" destId="{203355C4-169F-45CE-B3A3-5EBEF5262592}" srcOrd="2" destOrd="0" presId="urn:microsoft.com/office/officeart/2018/5/layout/IconLeafLabelList"/>
    <dgm:cxn modelId="{62EEDE6E-2BAF-45F9-9EFE-505064DC774C}" type="presParOf" srcId="{4BB02291-9954-4AD2-870E-C60306EB93B1}" destId="{FAF1B692-77AF-4E3C-A537-71B88690B9B6}" srcOrd="3" destOrd="0" presId="urn:microsoft.com/office/officeart/2018/5/layout/IconLeafLabelList"/>
    <dgm:cxn modelId="{BA5D912D-8499-4A0F-B3E6-5E85D84E49CE}" type="presParOf" srcId="{43A0F34B-4424-49B7-B662-D64DC4BFCFC5}" destId="{AC35E20A-72BC-4CD0-8884-56BDC5884DCF}" srcOrd="3" destOrd="0" presId="urn:microsoft.com/office/officeart/2018/5/layout/IconLeafLabelList"/>
    <dgm:cxn modelId="{0D4A9797-9B77-40BF-824C-865E8132BEB1}" type="presParOf" srcId="{43A0F34B-4424-49B7-B662-D64DC4BFCFC5}" destId="{117C7FDC-77FD-43F0-A118-B0E3225E4FB4}" srcOrd="4" destOrd="0" presId="urn:microsoft.com/office/officeart/2018/5/layout/IconLeafLabelList"/>
    <dgm:cxn modelId="{121033DF-4A6D-4759-8B2F-9C66B94EC4B8}" type="presParOf" srcId="{117C7FDC-77FD-43F0-A118-B0E3225E4FB4}" destId="{915ABE62-5B86-4FAA-B46E-F893E485CF11}" srcOrd="0" destOrd="0" presId="urn:microsoft.com/office/officeart/2018/5/layout/IconLeafLabelList"/>
    <dgm:cxn modelId="{330D6EBE-FE4A-467B-ACF4-747286C7F429}" type="presParOf" srcId="{117C7FDC-77FD-43F0-A118-B0E3225E4FB4}" destId="{79ED9056-3E12-4B96-9338-0BA875D763DB}" srcOrd="1" destOrd="0" presId="urn:microsoft.com/office/officeart/2018/5/layout/IconLeafLabelList"/>
    <dgm:cxn modelId="{2C8D2321-9559-45E4-B0B8-EA2AEE4F8AFA}" type="presParOf" srcId="{117C7FDC-77FD-43F0-A118-B0E3225E4FB4}" destId="{8C5C52CC-9CDC-412F-A0BE-FEEA79EDDB08}" srcOrd="2" destOrd="0" presId="urn:microsoft.com/office/officeart/2018/5/layout/IconLeafLabelList"/>
    <dgm:cxn modelId="{8A503404-F81D-4B87-BCB0-9CF6FF992C88}" type="presParOf" srcId="{117C7FDC-77FD-43F0-A118-B0E3225E4FB4}" destId="{C8F21A2D-CFDD-4404-AE46-30AD7E3D23E5}" srcOrd="3" destOrd="0" presId="urn:microsoft.com/office/officeart/2018/5/layout/IconLeafLabelList"/>
    <dgm:cxn modelId="{B296B5A4-1CAD-4881-A249-EDF30D464E5B}" type="presParOf" srcId="{43A0F34B-4424-49B7-B662-D64DC4BFCFC5}" destId="{5DCFAC5C-C5A1-4BEE-B8E6-617ECA9C070F}" srcOrd="5" destOrd="0" presId="urn:microsoft.com/office/officeart/2018/5/layout/IconLeafLabelList"/>
    <dgm:cxn modelId="{4B55712E-2A9D-4310-92C2-CFA3D5366FCC}" type="presParOf" srcId="{43A0F34B-4424-49B7-B662-D64DC4BFCFC5}" destId="{21173B1A-3D58-4FEB-A66F-D0FAB0016F5B}" srcOrd="6" destOrd="0" presId="urn:microsoft.com/office/officeart/2018/5/layout/IconLeafLabelList"/>
    <dgm:cxn modelId="{A7C8ED0D-4ADC-4AE8-B335-1F21A266EC67}" type="presParOf" srcId="{21173B1A-3D58-4FEB-A66F-D0FAB0016F5B}" destId="{167FEDE9-389A-4378-BB94-67A95B5CB17F}" srcOrd="0" destOrd="0" presId="urn:microsoft.com/office/officeart/2018/5/layout/IconLeafLabelList"/>
    <dgm:cxn modelId="{3BD7BD7E-E1C7-49B2-B58C-1EC78AA5F50D}" type="presParOf" srcId="{21173B1A-3D58-4FEB-A66F-D0FAB0016F5B}" destId="{7267AA4D-65E4-42D1-A387-7100D2F64210}" srcOrd="1" destOrd="0" presId="urn:microsoft.com/office/officeart/2018/5/layout/IconLeafLabelList"/>
    <dgm:cxn modelId="{C71F808D-3DA2-4BE3-9C0D-A26D87C7C5F4}" type="presParOf" srcId="{21173B1A-3D58-4FEB-A66F-D0FAB0016F5B}" destId="{575A0503-5056-4B3C-8558-5D17FA1A461C}" srcOrd="2" destOrd="0" presId="urn:microsoft.com/office/officeart/2018/5/layout/IconLeafLabelList"/>
    <dgm:cxn modelId="{A5C02E33-3DD8-4AF3-AADD-9CB021D694B3}" type="presParOf" srcId="{21173B1A-3D58-4FEB-A66F-D0FAB0016F5B}" destId="{DB8F74AB-1FFE-4328-AB88-B5771DD4C7A9}" srcOrd="3" destOrd="0" presId="urn:microsoft.com/office/officeart/2018/5/layout/IconLeafLabelList"/>
    <dgm:cxn modelId="{F194DD44-129E-486B-B272-508AAA0CB896}" type="presParOf" srcId="{43A0F34B-4424-49B7-B662-D64DC4BFCFC5}" destId="{90DD37E5-56AA-4BDE-868B-6319181A1648}" srcOrd="7" destOrd="0" presId="urn:microsoft.com/office/officeart/2018/5/layout/IconLeafLabelList"/>
    <dgm:cxn modelId="{90A1C4D7-EF71-47AD-A147-CD7D2483C8F8}" type="presParOf" srcId="{43A0F34B-4424-49B7-B662-D64DC4BFCFC5}" destId="{EE752D1D-9A53-43F4-8728-1E8D0F2B5CCE}" srcOrd="8" destOrd="0" presId="urn:microsoft.com/office/officeart/2018/5/layout/IconLeafLabelList"/>
    <dgm:cxn modelId="{8DE2C3E4-3302-460E-85B5-47E0F44CA659}" type="presParOf" srcId="{EE752D1D-9A53-43F4-8728-1E8D0F2B5CCE}" destId="{71216763-E285-4DA0-A2B2-6E5C97F2D98E}" srcOrd="0" destOrd="0" presId="urn:microsoft.com/office/officeart/2018/5/layout/IconLeafLabelList"/>
    <dgm:cxn modelId="{407F1E7D-AC66-499A-9E6B-17D0C756E7F1}" type="presParOf" srcId="{EE752D1D-9A53-43F4-8728-1E8D0F2B5CCE}" destId="{AC807551-7B06-4527-B989-C5C240BECF6D}" srcOrd="1" destOrd="0" presId="urn:microsoft.com/office/officeart/2018/5/layout/IconLeafLabelList"/>
    <dgm:cxn modelId="{E865214F-E17A-4ACA-98E2-C36BE62772E6}" type="presParOf" srcId="{EE752D1D-9A53-43F4-8728-1E8D0F2B5CCE}" destId="{649EAFB2-A819-4419-81A4-5A3E8982D786}" srcOrd="2" destOrd="0" presId="urn:microsoft.com/office/officeart/2018/5/layout/IconLeafLabelList"/>
    <dgm:cxn modelId="{4C967EC0-1BDB-4508-AE51-71B043A58BB2}" type="presParOf" srcId="{EE752D1D-9A53-43F4-8728-1E8D0F2B5CCE}" destId="{AD68962A-74A4-4D42-B6DA-54D25C09DAA6}" srcOrd="3" destOrd="0" presId="urn:microsoft.com/office/officeart/2018/5/layout/IconLeafLabelList"/>
    <dgm:cxn modelId="{578AF7BD-2B5C-4DB8-9C9D-C78942CA4A29}" type="presParOf" srcId="{43A0F34B-4424-49B7-B662-D64DC4BFCFC5}" destId="{06A28F22-387B-4B22-A7C5-479D96EF8C0C}" srcOrd="9" destOrd="0" presId="urn:microsoft.com/office/officeart/2018/5/layout/IconLeafLabelList"/>
    <dgm:cxn modelId="{6A82CA09-6E41-44EE-A6E6-4326CF4CDD89}" type="presParOf" srcId="{43A0F34B-4424-49B7-B662-D64DC4BFCFC5}" destId="{E059A5AC-02D4-4438-9202-AACAE080734E}" srcOrd="10" destOrd="0" presId="urn:microsoft.com/office/officeart/2018/5/layout/IconLeafLabelList"/>
    <dgm:cxn modelId="{EF7309B7-742A-4C66-945F-F47D25C900F2}" type="presParOf" srcId="{E059A5AC-02D4-4438-9202-AACAE080734E}" destId="{9B2394A1-04E6-4505-A2F4-BC9FCC8BD643}" srcOrd="0" destOrd="0" presId="urn:microsoft.com/office/officeart/2018/5/layout/IconLeafLabelList"/>
    <dgm:cxn modelId="{42BD1C62-E22B-4FDC-820D-E9D2846A9147}" type="presParOf" srcId="{E059A5AC-02D4-4438-9202-AACAE080734E}" destId="{EF67FE2F-70EC-4837-BCDC-7170B01328B4}" srcOrd="1" destOrd="0" presId="urn:microsoft.com/office/officeart/2018/5/layout/IconLeafLabelList"/>
    <dgm:cxn modelId="{7A3DAFF8-5041-4AE2-B1E9-0C1F2C2F51C5}" type="presParOf" srcId="{E059A5AC-02D4-4438-9202-AACAE080734E}" destId="{354B9953-C0CD-4696-8C26-719C2AB4F29C}" srcOrd="2" destOrd="0" presId="urn:microsoft.com/office/officeart/2018/5/layout/IconLeafLabelList"/>
    <dgm:cxn modelId="{7923E1E8-52D7-4F6C-9123-A94F67F0D6A7}" type="presParOf" srcId="{E059A5AC-02D4-4438-9202-AACAE080734E}" destId="{B8C5B71B-68A3-47E6-BF51-95ACAC21DCFC}" srcOrd="3" destOrd="0" presId="urn:microsoft.com/office/officeart/2018/5/layout/IconLeafLabelList"/>
    <dgm:cxn modelId="{EA47B10A-99EE-409C-89B6-5E15D7619D7B}" type="presParOf" srcId="{43A0F34B-4424-49B7-B662-D64DC4BFCFC5}" destId="{87249C2B-09AB-4A6A-9117-059E34E45F57}" srcOrd="11" destOrd="0" presId="urn:microsoft.com/office/officeart/2018/5/layout/IconLeafLabelList"/>
    <dgm:cxn modelId="{06107321-5062-453C-82AB-679A70960128}" type="presParOf" srcId="{43A0F34B-4424-49B7-B662-D64DC4BFCFC5}" destId="{9FC17FB4-272E-4780-9C8C-396F1ABDB112}" srcOrd="12" destOrd="0" presId="urn:microsoft.com/office/officeart/2018/5/layout/IconLeafLabelList"/>
    <dgm:cxn modelId="{70076F87-B02E-4D88-BFFC-F46DC348D5A2}" type="presParOf" srcId="{9FC17FB4-272E-4780-9C8C-396F1ABDB112}" destId="{3B45F250-ED7F-441F-889C-17999D053E82}" srcOrd="0" destOrd="0" presId="urn:microsoft.com/office/officeart/2018/5/layout/IconLeafLabelList"/>
    <dgm:cxn modelId="{C11BA8E9-09DC-437A-94C3-157AB98E3D22}" type="presParOf" srcId="{9FC17FB4-272E-4780-9C8C-396F1ABDB112}" destId="{07432E1D-72BF-4A94-9968-DB57643E2BDF}" srcOrd="1" destOrd="0" presId="urn:microsoft.com/office/officeart/2018/5/layout/IconLeafLabelList"/>
    <dgm:cxn modelId="{A13646DA-410B-4117-AA0B-85C77B18B161}" type="presParOf" srcId="{9FC17FB4-272E-4780-9C8C-396F1ABDB112}" destId="{D66B2BAB-4C00-4369-9E84-F1E585B0D8AB}" srcOrd="2" destOrd="0" presId="urn:microsoft.com/office/officeart/2018/5/layout/IconLeafLabelList"/>
    <dgm:cxn modelId="{CD39AD83-CFE2-4D4C-AF82-F5ACB1649DA5}" type="presParOf" srcId="{9FC17FB4-272E-4780-9C8C-396F1ABDB112}" destId="{AB8D83CB-4999-43CF-953F-E0D50A8BA9CF}" srcOrd="3" destOrd="0" presId="urn:microsoft.com/office/officeart/2018/5/layout/IconLeafLabelList"/>
    <dgm:cxn modelId="{54AEBACA-BD15-401B-A972-468B4EB57D07}" type="presParOf" srcId="{43A0F34B-4424-49B7-B662-D64DC4BFCFC5}" destId="{FF37A899-FF60-4A85-93C1-789AB1E37A48}" srcOrd="13" destOrd="0" presId="urn:microsoft.com/office/officeart/2018/5/layout/IconLeafLabelList"/>
    <dgm:cxn modelId="{0A48CB98-9FDC-4887-A50E-E3F13FB92633}" type="presParOf" srcId="{43A0F34B-4424-49B7-B662-D64DC4BFCFC5}" destId="{D767C121-DAB6-4A44-A75B-B14DD01BA689}" srcOrd="14" destOrd="0" presId="urn:microsoft.com/office/officeart/2018/5/layout/IconLeafLabelList"/>
    <dgm:cxn modelId="{E6B9F8CC-C5AD-4173-9756-46C88B0A4785}" type="presParOf" srcId="{D767C121-DAB6-4A44-A75B-B14DD01BA689}" destId="{F3FC803C-E2F8-457B-B015-B617CAA82D1E}" srcOrd="0" destOrd="0" presId="urn:microsoft.com/office/officeart/2018/5/layout/IconLeafLabelList"/>
    <dgm:cxn modelId="{935EEC2E-A009-44E8-AA7D-A4C52B9D7F68}" type="presParOf" srcId="{D767C121-DAB6-4A44-A75B-B14DD01BA689}" destId="{2EBCA648-3D74-429A-863E-B75A2B50C0FD}" srcOrd="1" destOrd="0" presId="urn:microsoft.com/office/officeart/2018/5/layout/IconLeafLabelList"/>
    <dgm:cxn modelId="{A2BE4913-B517-4F12-89ED-94D92F056EAE}" type="presParOf" srcId="{D767C121-DAB6-4A44-A75B-B14DD01BA689}" destId="{1BF372C3-B06B-42BD-86F4-34B69B70499F}" srcOrd="2" destOrd="0" presId="urn:microsoft.com/office/officeart/2018/5/layout/IconLeafLabelList"/>
    <dgm:cxn modelId="{1D3ACA71-EEA7-4D1B-B3A3-3E9EAB76121A}" type="presParOf" srcId="{D767C121-DAB6-4A44-A75B-B14DD01BA689}" destId="{01901AEC-B57B-411D-BA76-150C764F533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A1708B-E68D-4761-98C9-2647C8D1EC2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E177FBC-83B2-41D1-B671-764E8ECBBE47}">
      <dgm:prSet phldrT="[Metin]" phldr="0"/>
      <dgm:spPr>
        <a:solidFill>
          <a:srgbClr val="7030A0"/>
        </a:solidFill>
      </dgm:spPr>
      <dgm:t>
        <a:bodyPr/>
        <a:lstStyle/>
        <a:p>
          <a:pPr rtl="0"/>
          <a:r>
            <a:rPr lang="tr-TR" b="0" i="0" u="none" strike="noStrike" cap="none" baseline="0" noProof="0" dirty="0">
              <a:solidFill>
                <a:schemeClr val="bg1"/>
              </a:solidFill>
              <a:latin typeface="Avenir Next LT Pro"/>
            </a:rPr>
            <a:t>Yaygın Tüm Kemikte</a:t>
          </a:r>
        </a:p>
      </dgm:t>
    </dgm:pt>
    <dgm:pt modelId="{737E12D9-AD52-4111-802C-0A39E23EC53B}" type="parTrans" cxnId="{01610AB1-4AD8-456C-ABB7-138F6F97E43A}">
      <dgm:prSet/>
      <dgm:spPr/>
      <dgm:t>
        <a:bodyPr/>
        <a:lstStyle/>
        <a:p>
          <a:endParaRPr lang="tr-TR"/>
        </a:p>
      </dgm:t>
    </dgm:pt>
    <dgm:pt modelId="{7FE05380-5F7D-4444-A90B-041D933AEE5F}" type="sibTrans" cxnId="{01610AB1-4AD8-456C-ABB7-138F6F97E43A}">
      <dgm:prSet/>
      <dgm:spPr/>
      <dgm:t>
        <a:bodyPr/>
        <a:lstStyle/>
        <a:p>
          <a:endParaRPr lang="tr-TR"/>
        </a:p>
      </dgm:t>
    </dgm:pt>
    <dgm:pt modelId="{4EDC0689-A7B8-4610-B3EF-BF677114CC5A}">
      <dgm:prSet phldrT="[Metin]" phldr="0"/>
      <dgm:spPr/>
      <dgm:t>
        <a:bodyPr/>
        <a:lstStyle/>
        <a:p>
          <a:r>
            <a:rPr lang="tr-TR" dirty="0">
              <a:latin typeface="Avenir Next LT Pro"/>
            </a:rPr>
            <a:t>Enfeksiyon</a:t>
          </a:r>
          <a:endParaRPr lang="tr-TR" dirty="0"/>
        </a:p>
      </dgm:t>
    </dgm:pt>
    <dgm:pt modelId="{4D23240B-24A6-420B-83D9-B23FCA04AF83}" type="parTrans" cxnId="{90C283A8-F631-49FC-A272-567EC63803D1}">
      <dgm:prSet/>
      <dgm:spPr/>
      <dgm:t>
        <a:bodyPr/>
        <a:lstStyle/>
        <a:p>
          <a:endParaRPr lang="tr-TR"/>
        </a:p>
      </dgm:t>
    </dgm:pt>
    <dgm:pt modelId="{47680BF5-8D9D-43DE-B20F-6273DCE39933}" type="sibTrans" cxnId="{90C283A8-F631-49FC-A272-567EC63803D1}">
      <dgm:prSet/>
      <dgm:spPr/>
      <dgm:t>
        <a:bodyPr/>
        <a:lstStyle/>
        <a:p>
          <a:endParaRPr lang="tr-TR"/>
        </a:p>
      </dgm:t>
    </dgm:pt>
    <dgm:pt modelId="{75E7BBE3-6F5D-46C3-92FA-0E5EAFC31DC1}">
      <dgm:prSet phldr="0"/>
      <dgm:spPr>
        <a:solidFill>
          <a:srgbClr val="7030A0"/>
        </a:solidFill>
      </dgm:spPr>
      <dgm:t>
        <a:bodyPr/>
        <a:lstStyle/>
        <a:p>
          <a:r>
            <a:rPr lang="tr-TR" dirty="0">
              <a:latin typeface="Avenir Next LT Pro"/>
            </a:rPr>
            <a:t>Lokalize</a:t>
          </a:r>
        </a:p>
      </dgm:t>
    </dgm:pt>
    <dgm:pt modelId="{1F8FFAD1-F270-47C2-B915-61FD8A9BF7D2}" type="parTrans" cxnId="{AE4DEE59-FC86-4574-BB16-6B3E27290DAC}">
      <dgm:prSet/>
      <dgm:spPr/>
      <dgm:t>
        <a:bodyPr/>
        <a:lstStyle/>
        <a:p>
          <a:endParaRPr lang="tr-TR"/>
        </a:p>
      </dgm:t>
    </dgm:pt>
    <dgm:pt modelId="{E136757B-D89A-4992-B642-CDA175D08706}" type="sibTrans" cxnId="{AE4DEE59-FC86-4574-BB16-6B3E27290DAC}">
      <dgm:prSet/>
      <dgm:spPr/>
      <dgm:t>
        <a:bodyPr/>
        <a:lstStyle/>
        <a:p>
          <a:endParaRPr lang="tr-TR"/>
        </a:p>
      </dgm:t>
    </dgm:pt>
    <dgm:pt modelId="{F1087DD7-ACAD-4431-A783-12BCCAC24AE6}">
      <dgm:prSet phldr="0"/>
      <dgm:spPr/>
      <dgm:t>
        <a:bodyPr/>
        <a:lstStyle/>
        <a:p>
          <a:pPr rtl="0"/>
          <a:r>
            <a:rPr lang="tr-TR" dirty="0">
              <a:latin typeface="Avenir Next LT Pro"/>
            </a:rPr>
            <a:t>Sistemik Enfeksiyonlar</a:t>
          </a:r>
        </a:p>
      </dgm:t>
    </dgm:pt>
    <dgm:pt modelId="{38E3C3F9-5104-4D0E-A7AB-52C30FFC6B4D}" type="parTrans" cxnId="{C58B7C1D-6CD5-48E1-9EB0-5CBD6F52608C}">
      <dgm:prSet/>
      <dgm:spPr/>
      <dgm:t>
        <a:bodyPr/>
        <a:lstStyle/>
        <a:p>
          <a:endParaRPr lang="tr-TR"/>
        </a:p>
      </dgm:t>
    </dgm:pt>
    <dgm:pt modelId="{1DAA6A17-A7ED-429E-AC2B-8AED0958FF5C}" type="sibTrans" cxnId="{C58B7C1D-6CD5-48E1-9EB0-5CBD6F52608C}">
      <dgm:prSet/>
      <dgm:spPr/>
      <dgm:t>
        <a:bodyPr/>
        <a:lstStyle/>
        <a:p>
          <a:endParaRPr lang="tr-TR"/>
        </a:p>
      </dgm:t>
    </dgm:pt>
    <dgm:pt modelId="{D1F54155-6BDF-4E26-AA85-10CE6D55D557}">
      <dgm:prSet phldr="0"/>
      <dgm:spPr/>
      <dgm:t>
        <a:bodyPr/>
        <a:lstStyle/>
        <a:p>
          <a:r>
            <a:rPr lang="tr-TR">
              <a:latin typeface="Avenir Next LT Pro"/>
            </a:rPr>
            <a:t>Malignite</a:t>
          </a:r>
        </a:p>
      </dgm:t>
    </dgm:pt>
    <dgm:pt modelId="{DB3FC948-4585-4240-B8AD-FCBDD7220894}" type="parTrans" cxnId="{CA0319EB-C62C-4D77-9675-CB5694F69A70}">
      <dgm:prSet/>
      <dgm:spPr/>
      <dgm:t>
        <a:bodyPr/>
        <a:lstStyle/>
        <a:p>
          <a:endParaRPr lang="tr-TR"/>
        </a:p>
      </dgm:t>
    </dgm:pt>
    <dgm:pt modelId="{2E7E7A46-8985-4930-AF75-7A1BC2C964CF}" type="sibTrans" cxnId="{CA0319EB-C62C-4D77-9675-CB5694F69A70}">
      <dgm:prSet/>
      <dgm:spPr/>
      <dgm:t>
        <a:bodyPr/>
        <a:lstStyle/>
        <a:p>
          <a:endParaRPr lang="tr-TR"/>
        </a:p>
      </dgm:t>
    </dgm:pt>
    <dgm:pt modelId="{3A49830D-CF4A-401E-88FB-F085995BFE2B}">
      <dgm:prSet phldr="0"/>
      <dgm:spPr/>
      <dgm:t>
        <a:bodyPr/>
        <a:lstStyle/>
        <a:p>
          <a:r>
            <a:rPr lang="tr-TR">
              <a:latin typeface="Avenir Next LT Pro"/>
            </a:rPr>
            <a:t>Travma</a:t>
          </a:r>
        </a:p>
      </dgm:t>
    </dgm:pt>
    <dgm:pt modelId="{86B4D279-8B5C-4D5A-9820-EC918C7D1109}" type="parTrans" cxnId="{4FA33C2E-498F-4478-8CE3-E40F33CDF2E6}">
      <dgm:prSet/>
      <dgm:spPr/>
      <dgm:t>
        <a:bodyPr/>
        <a:lstStyle/>
        <a:p>
          <a:endParaRPr lang="tr-TR"/>
        </a:p>
      </dgm:t>
    </dgm:pt>
    <dgm:pt modelId="{DFE0E4A0-0B36-4FE9-9463-C2939C6871A0}" type="sibTrans" cxnId="{4FA33C2E-498F-4478-8CE3-E40F33CDF2E6}">
      <dgm:prSet/>
      <dgm:spPr/>
      <dgm:t>
        <a:bodyPr/>
        <a:lstStyle/>
        <a:p>
          <a:endParaRPr lang="tr-TR"/>
        </a:p>
      </dgm:t>
    </dgm:pt>
    <dgm:pt modelId="{43D6EABA-EC23-4BC7-B32B-8F7BA29FFA05}">
      <dgm:prSet phldr="0"/>
      <dgm:spPr/>
      <dgm:t>
        <a:bodyPr/>
        <a:lstStyle/>
        <a:p>
          <a:pPr rtl="0"/>
          <a:r>
            <a:rPr lang="tr-TR">
              <a:latin typeface="Avenir Next LT Pro"/>
            </a:rPr>
            <a:t>Tümör (Kemik </a:t>
          </a:r>
          <a:r>
            <a:rPr lang="tr-TR" err="1">
              <a:latin typeface="Avenir Next LT Pro"/>
            </a:rPr>
            <a:t>Tm</a:t>
          </a:r>
          <a:r>
            <a:rPr lang="tr-TR">
              <a:latin typeface="Avenir Next LT Pro"/>
            </a:rPr>
            <a:t>.)</a:t>
          </a:r>
        </a:p>
      </dgm:t>
    </dgm:pt>
    <dgm:pt modelId="{F39D0E49-2054-4EC4-AE2C-FF7655C6DBF1}" type="parTrans" cxnId="{ED3920E0-41FD-4A1D-BCE5-854CC07C8402}">
      <dgm:prSet/>
      <dgm:spPr/>
      <dgm:t>
        <a:bodyPr/>
        <a:lstStyle/>
        <a:p>
          <a:endParaRPr lang="tr-TR"/>
        </a:p>
      </dgm:t>
    </dgm:pt>
    <dgm:pt modelId="{45B19E0C-646E-45BA-BD50-20D3B0C335BB}" type="sibTrans" cxnId="{ED3920E0-41FD-4A1D-BCE5-854CC07C8402}">
      <dgm:prSet/>
      <dgm:spPr/>
      <dgm:t>
        <a:bodyPr/>
        <a:lstStyle/>
        <a:p>
          <a:endParaRPr lang="tr-TR"/>
        </a:p>
      </dgm:t>
    </dgm:pt>
    <dgm:pt modelId="{6956CE79-8652-49FC-B60A-8E85B721F626}" type="pres">
      <dgm:prSet presAssocID="{EBA1708B-E68D-4761-98C9-2647C8D1EC2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2FA7C72-EF71-446E-AE14-920288E610AE}" type="pres">
      <dgm:prSet presAssocID="{3E177FBC-83B2-41D1-B671-764E8ECBBE47}" presName="horFlow" presStyleCnt="0"/>
      <dgm:spPr/>
    </dgm:pt>
    <dgm:pt modelId="{16E1FB6D-B3A1-4B96-B0B4-9E54F6105296}" type="pres">
      <dgm:prSet presAssocID="{3E177FBC-83B2-41D1-B671-764E8ECBBE47}" presName="bigChev" presStyleLbl="node1" presStyleIdx="0" presStyleCnt="2" custScaleY="59871" custLinFactNeighborY="-24033"/>
      <dgm:spPr/>
      <dgm:t>
        <a:bodyPr/>
        <a:lstStyle/>
        <a:p>
          <a:endParaRPr lang="tr-TR"/>
        </a:p>
      </dgm:t>
    </dgm:pt>
    <dgm:pt modelId="{343ABD41-CCCC-4D66-93E4-F3356A33F47E}" type="pres">
      <dgm:prSet presAssocID="{38E3C3F9-5104-4D0E-A7AB-52C30FFC6B4D}" presName="parTrans" presStyleCnt="0"/>
      <dgm:spPr/>
    </dgm:pt>
    <dgm:pt modelId="{1D11F118-7713-4C22-AAAD-E2C4D8A1C31D}" type="pres">
      <dgm:prSet presAssocID="{F1087DD7-ACAD-4431-A783-12BCCAC24AE6}" presName="node" presStyleLbl="alignAccFollowNode1" presStyleIdx="0" presStyleCnt="5" custScaleY="94683" custLinFactNeighborX="4555" custLinFactNeighborY="-190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80F9FD-EA8F-41C3-8958-A3ED1342F5C0}" type="pres">
      <dgm:prSet presAssocID="{1DAA6A17-A7ED-429E-AC2B-8AED0958FF5C}" presName="sibTrans" presStyleCnt="0"/>
      <dgm:spPr/>
    </dgm:pt>
    <dgm:pt modelId="{635F10D5-6817-4C17-9613-B554A7A4D65D}" type="pres">
      <dgm:prSet presAssocID="{D1F54155-6BDF-4E26-AA85-10CE6D55D557}" presName="node" presStyleLbl="alignAccFollowNode1" presStyleIdx="1" presStyleCnt="5" custScaleY="81516" custLinFactNeighborX="28926" custLinFactNeighborY="-190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4E4EBF-5DC8-45A4-A84F-D8AC853CE796}" type="pres">
      <dgm:prSet presAssocID="{3E177FBC-83B2-41D1-B671-764E8ECBBE47}" presName="vSp" presStyleCnt="0"/>
      <dgm:spPr/>
    </dgm:pt>
    <dgm:pt modelId="{82C92E1E-11F6-4796-936B-259D06DF7997}" type="pres">
      <dgm:prSet presAssocID="{75E7BBE3-6F5D-46C3-92FA-0E5EAFC31DC1}" presName="horFlow" presStyleCnt="0"/>
      <dgm:spPr/>
    </dgm:pt>
    <dgm:pt modelId="{917191BB-50E1-45BC-9EC7-25512F208432}" type="pres">
      <dgm:prSet presAssocID="{75E7BBE3-6F5D-46C3-92FA-0E5EAFC31DC1}" presName="bigChev" presStyleLbl="node1" presStyleIdx="1" presStyleCnt="2" custScaleY="38706" custLinFactNeighborX="-5465" custLinFactNeighborY="-41882"/>
      <dgm:spPr/>
      <dgm:t>
        <a:bodyPr/>
        <a:lstStyle/>
        <a:p>
          <a:endParaRPr lang="tr-TR"/>
        </a:p>
      </dgm:t>
    </dgm:pt>
    <dgm:pt modelId="{654FD0CE-1FD3-4E17-BE80-54823977B3EA}" type="pres">
      <dgm:prSet presAssocID="{4D23240B-24A6-420B-83D9-B23FCA04AF83}" presName="parTrans" presStyleCnt="0"/>
      <dgm:spPr/>
    </dgm:pt>
    <dgm:pt modelId="{953D5736-FFBD-43B5-87DB-F1EA6CF2E29C}" type="pres">
      <dgm:prSet presAssocID="{4EDC0689-A7B8-4610-B3EF-BF677114CC5A}" presName="node" presStyleLbl="alignAccFollowNode1" presStyleIdx="2" presStyleCnt="5" custScaleY="74515" custLinFactNeighborX="0" custLinFactNeighborY="-424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12687D-44EA-4B77-9CD7-CEC3FF14E07E}" type="pres">
      <dgm:prSet presAssocID="{47680BF5-8D9D-43DE-B20F-6273DCE39933}" presName="sibTrans" presStyleCnt="0"/>
      <dgm:spPr/>
    </dgm:pt>
    <dgm:pt modelId="{C22C2055-BABF-402E-9B6F-E42D1D12795C}" type="pres">
      <dgm:prSet presAssocID="{3A49830D-CF4A-401E-88FB-F085995BFE2B}" presName="node" presStyleLbl="alignAccFollowNode1" presStyleIdx="3" presStyleCnt="5" custLinFactNeighborX="-31885" custLinFactNeighborY="-58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7B8F3C-29C8-4E70-BBB7-80B0F3A3AB40}" type="pres">
      <dgm:prSet presAssocID="{DFE0E4A0-0B36-4FE9-9463-C2939C6871A0}" presName="sibTrans" presStyleCnt="0"/>
      <dgm:spPr/>
    </dgm:pt>
    <dgm:pt modelId="{831DC543-88CC-460C-8B6B-3ED3FEDACF2C}" type="pres">
      <dgm:prSet presAssocID="{43D6EABA-EC23-4BC7-B32B-8F7BA29FFA05}" presName="node" presStyleLbl="alignAccFollowNode1" presStyleIdx="4" presStyleCnt="5" custScaleX="148170" custLinFactNeighborX="-21216" custLinFactNeighborY="-510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A0319EB-C62C-4D77-9675-CB5694F69A70}" srcId="{3E177FBC-83B2-41D1-B671-764E8ECBBE47}" destId="{D1F54155-6BDF-4E26-AA85-10CE6D55D557}" srcOrd="1" destOrd="0" parTransId="{DB3FC948-4585-4240-B8AD-FCBDD7220894}" sibTransId="{2E7E7A46-8985-4930-AF75-7A1BC2C964CF}"/>
    <dgm:cxn modelId="{90C283A8-F631-49FC-A272-567EC63803D1}" srcId="{75E7BBE3-6F5D-46C3-92FA-0E5EAFC31DC1}" destId="{4EDC0689-A7B8-4610-B3EF-BF677114CC5A}" srcOrd="0" destOrd="0" parTransId="{4D23240B-24A6-420B-83D9-B23FCA04AF83}" sibTransId="{47680BF5-8D9D-43DE-B20F-6273DCE39933}"/>
    <dgm:cxn modelId="{C0E1D2C8-3D36-4A77-A816-5B96192120AC}" type="presOf" srcId="{4EDC0689-A7B8-4610-B3EF-BF677114CC5A}" destId="{953D5736-FFBD-43B5-87DB-F1EA6CF2E29C}" srcOrd="0" destOrd="0" presId="urn:microsoft.com/office/officeart/2005/8/layout/lProcess3"/>
    <dgm:cxn modelId="{84E9308D-8410-4B2A-8942-19D85E2EF70A}" type="presOf" srcId="{43D6EABA-EC23-4BC7-B32B-8F7BA29FFA05}" destId="{831DC543-88CC-460C-8B6B-3ED3FEDACF2C}" srcOrd="0" destOrd="0" presId="urn:microsoft.com/office/officeart/2005/8/layout/lProcess3"/>
    <dgm:cxn modelId="{C58B7C1D-6CD5-48E1-9EB0-5CBD6F52608C}" srcId="{3E177FBC-83B2-41D1-B671-764E8ECBBE47}" destId="{F1087DD7-ACAD-4431-A783-12BCCAC24AE6}" srcOrd="0" destOrd="0" parTransId="{38E3C3F9-5104-4D0E-A7AB-52C30FFC6B4D}" sibTransId="{1DAA6A17-A7ED-429E-AC2B-8AED0958FF5C}"/>
    <dgm:cxn modelId="{01610AB1-4AD8-456C-ABB7-138F6F97E43A}" srcId="{EBA1708B-E68D-4761-98C9-2647C8D1EC29}" destId="{3E177FBC-83B2-41D1-B671-764E8ECBBE47}" srcOrd="0" destOrd="0" parTransId="{737E12D9-AD52-4111-802C-0A39E23EC53B}" sibTransId="{7FE05380-5F7D-4444-A90B-041D933AEE5F}"/>
    <dgm:cxn modelId="{272DA0DD-56A9-4515-B565-2A089FB03ED6}" type="presOf" srcId="{3A49830D-CF4A-401E-88FB-F085995BFE2B}" destId="{C22C2055-BABF-402E-9B6F-E42D1D12795C}" srcOrd="0" destOrd="0" presId="urn:microsoft.com/office/officeart/2005/8/layout/lProcess3"/>
    <dgm:cxn modelId="{63AE26F3-0A53-4436-956D-16CB225FD321}" type="presOf" srcId="{F1087DD7-ACAD-4431-A783-12BCCAC24AE6}" destId="{1D11F118-7713-4C22-AAAD-E2C4D8A1C31D}" srcOrd="0" destOrd="0" presId="urn:microsoft.com/office/officeart/2005/8/layout/lProcess3"/>
    <dgm:cxn modelId="{1027D527-A482-4826-9BA2-03FFBDC293E8}" type="presOf" srcId="{D1F54155-6BDF-4E26-AA85-10CE6D55D557}" destId="{635F10D5-6817-4C17-9613-B554A7A4D65D}" srcOrd="0" destOrd="0" presId="urn:microsoft.com/office/officeart/2005/8/layout/lProcess3"/>
    <dgm:cxn modelId="{5A1E5AFC-56A5-4A56-810C-ACEC1B34C5A7}" type="presOf" srcId="{3E177FBC-83B2-41D1-B671-764E8ECBBE47}" destId="{16E1FB6D-B3A1-4B96-B0B4-9E54F6105296}" srcOrd="0" destOrd="0" presId="urn:microsoft.com/office/officeart/2005/8/layout/lProcess3"/>
    <dgm:cxn modelId="{4FA33C2E-498F-4478-8CE3-E40F33CDF2E6}" srcId="{75E7BBE3-6F5D-46C3-92FA-0E5EAFC31DC1}" destId="{3A49830D-CF4A-401E-88FB-F085995BFE2B}" srcOrd="1" destOrd="0" parTransId="{86B4D279-8B5C-4D5A-9820-EC918C7D1109}" sibTransId="{DFE0E4A0-0B36-4FE9-9463-C2939C6871A0}"/>
    <dgm:cxn modelId="{467FD6FE-80CC-4C2A-A6E1-08E17B28B4E5}" type="presOf" srcId="{75E7BBE3-6F5D-46C3-92FA-0E5EAFC31DC1}" destId="{917191BB-50E1-45BC-9EC7-25512F208432}" srcOrd="0" destOrd="0" presId="urn:microsoft.com/office/officeart/2005/8/layout/lProcess3"/>
    <dgm:cxn modelId="{AE4DEE59-FC86-4574-BB16-6B3E27290DAC}" srcId="{EBA1708B-E68D-4761-98C9-2647C8D1EC29}" destId="{75E7BBE3-6F5D-46C3-92FA-0E5EAFC31DC1}" srcOrd="1" destOrd="0" parTransId="{1F8FFAD1-F270-47C2-B915-61FD8A9BF7D2}" sibTransId="{E136757B-D89A-4992-B642-CDA175D08706}"/>
    <dgm:cxn modelId="{E8014BE9-8539-47FF-A47E-071B887F62AC}" type="presOf" srcId="{EBA1708B-E68D-4761-98C9-2647C8D1EC29}" destId="{6956CE79-8652-49FC-B60A-8E85B721F626}" srcOrd="0" destOrd="0" presId="urn:microsoft.com/office/officeart/2005/8/layout/lProcess3"/>
    <dgm:cxn modelId="{ED3920E0-41FD-4A1D-BCE5-854CC07C8402}" srcId="{75E7BBE3-6F5D-46C3-92FA-0E5EAFC31DC1}" destId="{43D6EABA-EC23-4BC7-B32B-8F7BA29FFA05}" srcOrd="2" destOrd="0" parTransId="{F39D0E49-2054-4EC4-AE2C-FF7655C6DBF1}" sibTransId="{45B19E0C-646E-45BA-BD50-20D3B0C335BB}"/>
    <dgm:cxn modelId="{2CA0DCCE-4E96-4210-8B88-8F36E02786C6}" type="presParOf" srcId="{6956CE79-8652-49FC-B60A-8E85B721F626}" destId="{F2FA7C72-EF71-446E-AE14-920288E610AE}" srcOrd="0" destOrd="0" presId="urn:microsoft.com/office/officeart/2005/8/layout/lProcess3"/>
    <dgm:cxn modelId="{D073142F-0CF6-4D3D-ADAB-15F9B38417EE}" type="presParOf" srcId="{F2FA7C72-EF71-446E-AE14-920288E610AE}" destId="{16E1FB6D-B3A1-4B96-B0B4-9E54F6105296}" srcOrd="0" destOrd="0" presId="urn:microsoft.com/office/officeart/2005/8/layout/lProcess3"/>
    <dgm:cxn modelId="{78C7FD45-D215-4276-8FDB-00521645BBB6}" type="presParOf" srcId="{F2FA7C72-EF71-446E-AE14-920288E610AE}" destId="{343ABD41-CCCC-4D66-93E4-F3356A33F47E}" srcOrd="1" destOrd="0" presId="urn:microsoft.com/office/officeart/2005/8/layout/lProcess3"/>
    <dgm:cxn modelId="{17A8DA68-8CBC-408E-9F17-BF4967CF9D96}" type="presParOf" srcId="{F2FA7C72-EF71-446E-AE14-920288E610AE}" destId="{1D11F118-7713-4C22-AAAD-E2C4D8A1C31D}" srcOrd="2" destOrd="0" presId="urn:microsoft.com/office/officeart/2005/8/layout/lProcess3"/>
    <dgm:cxn modelId="{AE9BAF5C-09D0-471D-AE14-84E0E98F7D48}" type="presParOf" srcId="{F2FA7C72-EF71-446E-AE14-920288E610AE}" destId="{9C80F9FD-EA8F-41C3-8958-A3ED1342F5C0}" srcOrd="3" destOrd="0" presId="urn:microsoft.com/office/officeart/2005/8/layout/lProcess3"/>
    <dgm:cxn modelId="{FCE57EBF-8E9C-4F2F-91BF-9207130CADCC}" type="presParOf" srcId="{F2FA7C72-EF71-446E-AE14-920288E610AE}" destId="{635F10D5-6817-4C17-9613-B554A7A4D65D}" srcOrd="4" destOrd="0" presId="urn:microsoft.com/office/officeart/2005/8/layout/lProcess3"/>
    <dgm:cxn modelId="{D793B9C9-7B08-4DC3-9412-702F04E3F1EE}" type="presParOf" srcId="{6956CE79-8652-49FC-B60A-8E85B721F626}" destId="{E74E4EBF-5DC8-45A4-A84F-D8AC853CE796}" srcOrd="1" destOrd="0" presId="urn:microsoft.com/office/officeart/2005/8/layout/lProcess3"/>
    <dgm:cxn modelId="{AF04F383-51E5-4A9A-9FCF-4336F3290E9E}" type="presParOf" srcId="{6956CE79-8652-49FC-B60A-8E85B721F626}" destId="{82C92E1E-11F6-4796-936B-259D06DF7997}" srcOrd="2" destOrd="0" presId="urn:microsoft.com/office/officeart/2005/8/layout/lProcess3"/>
    <dgm:cxn modelId="{31EC77C8-4B6A-4EC5-B21D-741B395C99E7}" type="presParOf" srcId="{82C92E1E-11F6-4796-936B-259D06DF7997}" destId="{917191BB-50E1-45BC-9EC7-25512F208432}" srcOrd="0" destOrd="0" presId="urn:microsoft.com/office/officeart/2005/8/layout/lProcess3"/>
    <dgm:cxn modelId="{A8015709-0CB1-419C-86F5-1C1A73F2954F}" type="presParOf" srcId="{82C92E1E-11F6-4796-936B-259D06DF7997}" destId="{654FD0CE-1FD3-4E17-BE80-54823977B3EA}" srcOrd="1" destOrd="0" presId="urn:microsoft.com/office/officeart/2005/8/layout/lProcess3"/>
    <dgm:cxn modelId="{4A9B13D0-35C1-45DB-AA63-DE4ADBED4E1B}" type="presParOf" srcId="{82C92E1E-11F6-4796-936B-259D06DF7997}" destId="{953D5736-FFBD-43B5-87DB-F1EA6CF2E29C}" srcOrd="2" destOrd="0" presId="urn:microsoft.com/office/officeart/2005/8/layout/lProcess3"/>
    <dgm:cxn modelId="{CF137C92-35B4-4171-ACD9-6026E4A03A20}" type="presParOf" srcId="{82C92E1E-11F6-4796-936B-259D06DF7997}" destId="{7C12687D-44EA-4B77-9CD7-CEC3FF14E07E}" srcOrd="3" destOrd="0" presId="urn:microsoft.com/office/officeart/2005/8/layout/lProcess3"/>
    <dgm:cxn modelId="{D67B64A7-AEF8-46DC-B06E-7C6EB1A176BC}" type="presParOf" srcId="{82C92E1E-11F6-4796-936B-259D06DF7997}" destId="{C22C2055-BABF-402E-9B6F-E42D1D12795C}" srcOrd="4" destOrd="0" presId="urn:microsoft.com/office/officeart/2005/8/layout/lProcess3"/>
    <dgm:cxn modelId="{4387BE9D-309B-4B18-8312-BD0E04EB90FF}" type="presParOf" srcId="{82C92E1E-11F6-4796-936B-259D06DF7997}" destId="{257B8F3C-29C8-4E70-BBB7-80B0F3A3AB40}" srcOrd="5" destOrd="0" presId="urn:microsoft.com/office/officeart/2005/8/layout/lProcess3"/>
    <dgm:cxn modelId="{D12AC167-8C84-4640-984A-3218C08F7479}" type="presParOf" srcId="{82C92E1E-11F6-4796-936B-259D06DF7997}" destId="{831DC543-88CC-460C-8B6B-3ED3FEDACF2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BB69EF-4117-4DA8-A261-D05BC7F1765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682E962-9AB5-4925-B074-180FA48DC352}">
      <dgm:prSet phldrT="[Metin]" phldr="0"/>
      <dgm:spPr/>
      <dgm:t>
        <a:bodyPr/>
        <a:lstStyle/>
        <a:p>
          <a:pPr rtl="0"/>
          <a:r>
            <a:rPr lang="tr-TR" dirty="0">
              <a:solidFill>
                <a:schemeClr val="bg1"/>
              </a:solidFill>
              <a:latin typeface="Avenir Next LT Pro"/>
            </a:rPr>
            <a:t>Akut </a:t>
          </a:r>
          <a:r>
            <a:rPr lang="tr-TR" dirty="0" err="1">
              <a:solidFill>
                <a:schemeClr val="bg1"/>
              </a:solidFill>
              <a:latin typeface="Avenir Next LT Pro"/>
            </a:rPr>
            <a:t>Enfeksiyöz</a:t>
          </a:r>
          <a:r>
            <a:rPr lang="tr-TR" dirty="0">
              <a:solidFill>
                <a:schemeClr val="bg1"/>
              </a:solidFill>
              <a:latin typeface="Avenir Next LT Pro"/>
            </a:rPr>
            <a:t> </a:t>
          </a:r>
          <a:r>
            <a:rPr lang="tr-TR" dirty="0" err="1">
              <a:solidFill>
                <a:schemeClr val="bg1"/>
              </a:solidFill>
              <a:latin typeface="Avenir Next LT Pro"/>
            </a:rPr>
            <a:t>Myozit</a:t>
          </a:r>
          <a:endParaRPr lang="tr-TR" b="0" i="0" u="none" strike="noStrike" cap="none" baseline="0" noProof="0" dirty="0">
            <a:solidFill>
              <a:srgbClr val="010000"/>
            </a:solidFill>
            <a:latin typeface="Avenir Next LT Pro"/>
          </a:endParaRPr>
        </a:p>
      </dgm:t>
    </dgm:pt>
    <dgm:pt modelId="{8ADBAA55-446B-483C-BCC0-F0ADDE8C6B4B}" type="parTrans" cxnId="{54410CF3-E4C9-4897-8C94-BD2783DACF3C}">
      <dgm:prSet/>
      <dgm:spPr/>
      <dgm:t>
        <a:bodyPr/>
        <a:lstStyle/>
        <a:p>
          <a:endParaRPr lang="tr-TR"/>
        </a:p>
      </dgm:t>
    </dgm:pt>
    <dgm:pt modelId="{5A2E97B0-F7DA-4B30-9938-2ACF1AF9B397}" type="sibTrans" cxnId="{54410CF3-E4C9-4897-8C94-BD2783DACF3C}">
      <dgm:prSet/>
      <dgm:spPr/>
      <dgm:t>
        <a:bodyPr/>
        <a:lstStyle/>
        <a:p>
          <a:endParaRPr lang="tr-TR"/>
        </a:p>
      </dgm:t>
    </dgm:pt>
    <dgm:pt modelId="{2EDF4240-3FBE-40EE-83A5-8AA8EEDEA735}">
      <dgm:prSet phldrT="[Metin]" phldr="0"/>
      <dgm:spPr/>
      <dgm:t>
        <a:bodyPr/>
        <a:lstStyle/>
        <a:p>
          <a:pPr rtl="0"/>
          <a:r>
            <a:rPr lang="tr-TR" dirty="0">
              <a:latin typeface="Avenir Next LT Pro"/>
            </a:rPr>
            <a:t>Kronik </a:t>
          </a:r>
          <a:r>
            <a:rPr lang="tr-TR" dirty="0" err="1">
              <a:latin typeface="Avenir Next LT Pro"/>
            </a:rPr>
            <a:t>Enflamatuar</a:t>
          </a:r>
          <a:r>
            <a:rPr lang="tr-TR" dirty="0">
              <a:latin typeface="Avenir Next LT Pro"/>
            </a:rPr>
            <a:t> </a:t>
          </a:r>
          <a:r>
            <a:rPr lang="tr-TR" dirty="0" err="1">
              <a:latin typeface="Avenir Next LT Pro"/>
            </a:rPr>
            <a:t>Myozit</a:t>
          </a:r>
          <a:endParaRPr lang="tr-TR" dirty="0"/>
        </a:p>
      </dgm:t>
    </dgm:pt>
    <dgm:pt modelId="{FD00F3CF-AFBA-4D2D-8BCD-691782A014DE}" type="parTrans" cxnId="{3912657F-0548-4251-816B-0DF6682D9255}">
      <dgm:prSet/>
      <dgm:spPr/>
      <dgm:t>
        <a:bodyPr/>
        <a:lstStyle/>
        <a:p>
          <a:endParaRPr lang="tr-TR"/>
        </a:p>
      </dgm:t>
    </dgm:pt>
    <dgm:pt modelId="{C8886ACC-090B-49C0-AC01-0E0D6045F630}" type="sibTrans" cxnId="{3912657F-0548-4251-816B-0DF6682D9255}">
      <dgm:prSet/>
      <dgm:spPr/>
      <dgm:t>
        <a:bodyPr/>
        <a:lstStyle/>
        <a:p>
          <a:endParaRPr lang="tr-TR"/>
        </a:p>
      </dgm:t>
    </dgm:pt>
    <dgm:pt modelId="{523D2613-CCDD-4594-AA0C-8DB8ABD0B106}">
      <dgm:prSet phldr="0"/>
      <dgm:spPr/>
      <dgm:t>
        <a:bodyPr/>
        <a:lstStyle/>
        <a:p>
          <a:r>
            <a:rPr lang="tr-TR" dirty="0" err="1">
              <a:latin typeface="Avenir Next LT Pro"/>
            </a:rPr>
            <a:t>Dermatomyozit</a:t>
          </a:r>
          <a:endParaRPr lang="tr-TR" dirty="0">
            <a:latin typeface="Avenir Next LT Pro"/>
          </a:endParaRPr>
        </a:p>
      </dgm:t>
    </dgm:pt>
    <dgm:pt modelId="{0360BE29-8217-4857-B291-2649196AF80D}" type="parTrans" cxnId="{98B82A34-4AA5-41C0-B09C-5159280B0CBC}">
      <dgm:prSet/>
      <dgm:spPr/>
      <dgm:t>
        <a:bodyPr/>
        <a:lstStyle/>
        <a:p>
          <a:endParaRPr lang="tr-TR"/>
        </a:p>
      </dgm:t>
    </dgm:pt>
    <dgm:pt modelId="{5785CE6A-8B61-41EB-BD52-69F20B021D1A}" type="sibTrans" cxnId="{98B82A34-4AA5-41C0-B09C-5159280B0CBC}">
      <dgm:prSet/>
      <dgm:spPr/>
      <dgm:t>
        <a:bodyPr/>
        <a:lstStyle/>
        <a:p>
          <a:endParaRPr lang="tr-TR"/>
        </a:p>
      </dgm:t>
    </dgm:pt>
    <dgm:pt modelId="{FC8EC413-BFF4-47CA-815A-4C69DEEF749A}">
      <dgm:prSet phldr="0"/>
      <dgm:spPr/>
      <dgm:t>
        <a:bodyPr/>
        <a:lstStyle/>
        <a:p>
          <a:r>
            <a:rPr lang="tr-TR">
              <a:latin typeface="Avenir Next LT Pro"/>
            </a:rPr>
            <a:t>Polimiyozit</a:t>
          </a:r>
        </a:p>
      </dgm:t>
    </dgm:pt>
    <dgm:pt modelId="{C8B4D047-8B53-48F4-91DC-E5E3649ADA78}" type="parTrans" cxnId="{21FD23A1-CDD4-4CC2-AA35-A68E501AC081}">
      <dgm:prSet/>
      <dgm:spPr/>
      <dgm:t>
        <a:bodyPr/>
        <a:lstStyle/>
        <a:p>
          <a:endParaRPr lang="tr-TR"/>
        </a:p>
      </dgm:t>
    </dgm:pt>
    <dgm:pt modelId="{DB6EACE1-A11E-4D01-AA28-48A4A16D9D9E}" type="sibTrans" cxnId="{21FD23A1-CDD4-4CC2-AA35-A68E501AC081}">
      <dgm:prSet/>
      <dgm:spPr/>
      <dgm:t>
        <a:bodyPr/>
        <a:lstStyle/>
        <a:p>
          <a:endParaRPr lang="tr-TR"/>
        </a:p>
      </dgm:t>
    </dgm:pt>
    <dgm:pt modelId="{D1E92C00-3261-41A7-B4E4-B9B49A7EEFC1}" type="pres">
      <dgm:prSet presAssocID="{A7BB69EF-4117-4DA8-A261-D05BC7F1765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BD905AA-69EA-4768-93E0-92782130254C}" type="pres">
      <dgm:prSet presAssocID="{8682E962-9AB5-4925-B074-180FA48DC352}" presName="horFlow" presStyleCnt="0"/>
      <dgm:spPr/>
    </dgm:pt>
    <dgm:pt modelId="{6B72EDB3-E65C-4E05-AA00-DADC6C8A1960}" type="pres">
      <dgm:prSet presAssocID="{8682E962-9AB5-4925-B074-180FA48DC352}" presName="bigChev" presStyleLbl="node1" presStyleIdx="0" presStyleCnt="2" custScaleY="76142" custLinFactNeighborX="361" custLinFactNeighborY="-1936"/>
      <dgm:spPr/>
      <dgm:t>
        <a:bodyPr/>
        <a:lstStyle/>
        <a:p>
          <a:endParaRPr lang="tr-TR"/>
        </a:p>
      </dgm:t>
    </dgm:pt>
    <dgm:pt modelId="{00267CDD-C14E-41B3-A8B3-6D3814FC0071}" type="pres">
      <dgm:prSet presAssocID="{8682E962-9AB5-4925-B074-180FA48DC352}" presName="vSp" presStyleCnt="0"/>
      <dgm:spPr/>
    </dgm:pt>
    <dgm:pt modelId="{B6382581-B3EE-46C2-9205-2AA0AA0EB2B7}" type="pres">
      <dgm:prSet presAssocID="{2EDF4240-3FBE-40EE-83A5-8AA8EEDEA735}" presName="horFlow" presStyleCnt="0"/>
      <dgm:spPr/>
    </dgm:pt>
    <dgm:pt modelId="{C379A174-87A1-4889-910A-BBF0E3801D53}" type="pres">
      <dgm:prSet presAssocID="{2EDF4240-3FBE-40EE-83A5-8AA8EEDEA735}" presName="bigChev" presStyleLbl="node1" presStyleIdx="1" presStyleCnt="2" custScaleY="62050" custLinFactNeighborX="2774" custLinFactNeighborY="-10117"/>
      <dgm:spPr/>
      <dgm:t>
        <a:bodyPr/>
        <a:lstStyle/>
        <a:p>
          <a:endParaRPr lang="tr-TR"/>
        </a:p>
      </dgm:t>
    </dgm:pt>
    <dgm:pt modelId="{858F1C51-CE69-4D59-9B56-FF556850C4D5}" type="pres">
      <dgm:prSet presAssocID="{0360BE29-8217-4857-B291-2649196AF80D}" presName="parTrans" presStyleCnt="0"/>
      <dgm:spPr/>
    </dgm:pt>
    <dgm:pt modelId="{AD9CAC0A-0C5B-48EE-A1B8-91ED2A5C08BC}" type="pres">
      <dgm:prSet presAssocID="{523D2613-CCDD-4594-AA0C-8DB8ABD0B106}" presName="node" presStyleLbl="alignAccFollowNode1" presStyleIdx="0" presStyleCnt="2" custScaleY="66975" custLinFactNeighborX="24229" custLinFactNeighborY="-150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7820D1-094D-4E88-AB7C-01B13BC852EE}" type="pres">
      <dgm:prSet presAssocID="{5785CE6A-8B61-41EB-BD52-69F20B021D1A}" presName="sibTrans" presStyleCnt="0"/>
      <dgm:spPr/>
    </dgm:pt>
    <dgm:pt modelId="{F6CEDF01-2EB8-49F5-9307-6E9A31601D52}" type="pres">
      <dgm:prSet presAssocID="{FC8EC413-BFF4-47CA-815A-4C69DEEF749A}" presName="node" presStyleLbl="alignAccFollowNode1" presStyleIdx="1" presStyleCnt="2" custScaleY="41319" custLinFactNeighborX="36599" custLinFactNeighborY="-187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B82A34-4AA5-41C0-B09C-5159280B0CBC}" srcId="{2EDF4240-3FBE-40EE-83A5-8AA8EEDEA735}" destId="{523D2613-CCDD-4594-AA0C-8DB8ABD0B106}" srcOrd="0" destOrd="0" parTransId="{0360BE29-8217-4857-B291-2649196AF80D}" sibTransId="{5785CE6A-8B61-41EB-BD52-69F20B021D1A}"/>
    <dgm:cxn modelId="{5734F478-9367-41DF-B570-7392BDECF3C4}" type="presOf" srcId="{A7BB69EF-4117-4DA8-A261-D05BC7F17650}" destId="{D1E92C00-3261-41A7-B4E4-B9B49A7EEFC1}" srcOrd="0" destOrd="0" presId="urn:microsoft.com/office/officeart/2005/8/layout/lProcess3"/>
    <dgm:cxn modelId="{5F8AAE58-F3B7-4713-AC6B-722012AF4377}" type="presOf" srcId="{FC8EC413-BFF4-47CA-815A-4C69DEEF749A}" destId="{F6CEDF01-2EB8-49F5-9307-6E9A31601D52}" srcOrd="0" destOrd="0" presId="urn:microsoft.com/office/officeart/2005/8/layout/lProcess3"/>
    <dgm:cxn modelId="{3FF1074D-0BF7-4944-8C4F-57267DA7F4E4}" type="presOf" srcId="{523D2613-CCDD-4594-AA0C-8DB8ABD0B106}" destId="{AD9CAC0A-0C5B-48EE-A1B8-91ED2A5C08BC}" srcOrd="0" destOrd="0" presId="urn:microsoft.com/office/officeart/2005/8/layout/lProcess3"/>
    <dgm:cxn modelId="{3912657F-0548-4251-816B-0DF6682D9255}" srcId="{A7BB69EF-4117-4DA8-A261-D05BC7F17650}" destId="{2EDF4240-3FBE-40EE-83A5-8AA8EEDEA735}" srcOrd="1" destOrd="0" parTransId="{FD00F3CF-AFBA-4D2D-8BCD-691782A014DE}" sibTransId="{C8886ACC-090B-49C0-AC01-0E0D6045F630}"/>
    <dgm:cxn modelId="{FFA62BBD-AEE0-4314-AAF8-1F6295D7AE01}" type="presOf" srcId="{2EDF4240-3FBE-40EE-83A5-8AA8EEDEA735}" destId="{C379A174-87A1-4889-910A-BBF0E3801D53}" srcOrd="0" destOrd="0" presId="urn:microsoft.com/office/officeart/2005/8/layout/lProcess3"/>
    <dgm:cxn modelId="{21FD23A1-CDD4-4CC2-AA35-A68E501AC081}" srcId="{2EDF4240-3FBE-40EE-83A5-8AA8EEDEA735}" destId="{FC8EC413-BFF4-47CA-815A-4C69DEEF749A}" srcOrd="1" destOrd="0" parTransId="{C8B4D047-8B53-48F4-91DC-E5E3649ADA78}" sibTransId="{DB6EACE1-A11E-4D01-AA28-48A4A16D9D9E}"/>
    <dgm:cxn modelId="{54410CF3-E4C9-4897-8C94-BD2783DACF3C}" srcId="{A7BB69EF-4117-4DA8-A261-D05BC7F17650}" destId="{8682E962-9AB5-4925-B074-180FA48DC352}" srcOrd="0" destOrd="0" parTransId="{8ADBAA55-446B-483C-BCC0-F0ADDE8C6B4B}" sibTransId="{5A2E97B0-F7DA-4B30-9938-2ACF1AF9B397}"/>
    <dgm:cxn modelId="{D47F53DC-2791-4886-A8BB-DEDE916CDF49}" type="presOf" srcId="{8682E962-9AB5-4925-B074-180FA48DC352}" destId="{6B72EDB3-E65C-4E05-AA00-DADC6C8A1960}" srcOrd="0" destOrd="0" presId="urn:microsoft.com/office/officeart/2005/8/layout/lProcess3"/>
    <dgm:cxn modelId="{15DE0FA4-AFEC-4B64-A04D-3587EA5281B0}" type="presParOf" srcId="{D1E92C00-3261-41A7-B4E4-B9B49A7EEFC1}" destId="{1BD905AA-69EA-4768-93E0-92782130254C}" srcOrd="0" destOrd="0" presId="urn:microsoft.com/office/officeart/2005/8/layout/lProcess3"/>
    <dgm:cxn modelId="{B63A9B0F-6686-4CEA-A55A-A9D61A3FFD74}" type="presParOf" srcId="{1BD905AA-69EA-4768-93E0-92782130254C}" destId="{6B72EDB3-E65C-4E05-AA00-DADC6C8A1960}" srcOrd="0" destOrd="0" presId="urn:microsoft.com/office/officeart/2005/8/layout/lProcess3"/>
    <dgm:cxn modelId="{C74BAE8A-5BE2-48F1-844F-D91BF5A29C9E}" type="presParOf" srcId="{D1E92C00-3261-41A7-B4E4-B9B49A7EEFC1}" destId="{00267CDD-C14E-41B3-A8B3-6D3814FC0071}" srcOrd="1" destOrd="0" presId="urn:microsoft.com/office/officeart/2005/8/layout/lProcess3"/>
    <dgm:cxn modelId="{470BD865-7C30-4BA1-9132-17174726A1C6}" type="presParOf" srcId="{D1E92C00-3261-41A7-B4E4-B9B49A7EEFC1}" destId="{B6382581-B3EE-46C2-9205-2AA0AA0EB2B7}" srcOrd="2" destOrd="0" presId="urn:microsoft.com/office/officeart/2005/8/layout/lProcess3"/>
    <dgm:cxn modelId="{CED0A0C8-BF0B-40D0-82D5-E7D514AACDD3}" type="presParOf" srcId="{B6382581-B3EE-46C2-9205-2AA0AA0EB2B7}" destId="{C379A174-87A1-4889-910A-BBF0E3801D53}" srcOrd="0" destOrd="0" presId="urn:microsoft.com/office/officeart/2005/8/layout/lProcess3"/>
    <dgm:cxn modelId="{E282D1D5-5B2D-402C-88A8-BB18F1D575F4}" type="presParOf" srcId="{B6382581-B3EE-46C2-9205-2AA0AA0EB2B7}" destId="{858F1C51-CE69-4D59-9B56-FF556850C4D5}" srcOrd="1" destOrd="0" presId="urn:microsoft.com/office/officeart/2005/8/layout/lProcess3"/>
    <dgm:cxn modelId="{4D71D1FF-7CA0-4022-BF81-5A72DBE72344}" type="presParOf" srcId="{B6382581-B3EE-46C2-9205-2AA0AA0EB2B7}" destId="{AD9CAC0A-0C5B-48EE-A1B8-91ED2A5C08BC}" srcOrd="2" destOrd="0" presId="urn:microsoft.com/office/officeart/2005/8/layout/lProcess3"/>
    <dgm:cxn modelId="{F3380EDE-3F9C-4B60-B545-5AAB81AAB6C8}" type="presParOf" srcId="{B6382581-B3EE-46C2-9205-2AA0AA0EB2B7}" destId="{9E7820D1-094D-4E88-AB7C-01B13BC852EE}" srcOrd="3" destOrd="0" presId="urn:microsoft.com/office/officeart/2005/8/layout/lProcess3"/>
    <dgm:cxn modelId="{9B5244BB-A5D0-4A9B-846C-E01BF394D171}" type="presParOf" srcId="{B6382581-B3EE-46C2-9205-2AA0AA0EB2B7}" destId="{F6CEDF01-2EB8-49F5-9307-6E9A31601D5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5CB51-4BCA-48E0-938B-880D396D6CD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5BA05A-D504-4FDA-8349-E8F8BAFD0539}">
      <dgm:prSet phldrT="[Metin]" phldr="0"/>
      <dgm:spPr>
        <a:solidFill>
          <a:schemeClr val="accent4"/>
        </a:solidFill>
      </dgm:spPr>
      <dgm:t>
        <a:bodyPr/>
        <a:lstStyle/>
        <a:p>
          <a:pPr rtl="0"/>
          <a:r>
            <a:rPr lang="tr-TR" dirty="0" err="1">
              <a:latin typeface="Avenir Next LT Pro"/>
            </a:rPr>
            <a:t>Entezit</a:t>
          </a:r>
          <a:r>
            <a:rPr lang="tr-TR" dirty="0">
              <a:latin typeface="Avenir Next LT Pro"/>
            </a:rPr>
            <a:t> İlişkili </a:t>
          </a:r>
          <a:r>
            <a:rPr lang="tr-TR" dirty="0" err="1">
              <a:latin typeface="Avenir Next LT Pro"/>
            </a:rPr>
            <a:t>Artritler</a:t>
          </a:r>
          <a:endParaRPr lang="tr-TR" b="0" i="0" u="none" strike="noStrike" cap="none" baseline="0" noProof="0" dirty="0">
            <a:solidFill>
              <a:srgbClr val="010000"/>
            </a:solidFill>
            <a:latin typeface="Avenir Next LT Pro"/>
          </a:endParaRPr>
        </a:p>
      </dgm:t>
    </dgm:pt>
    <dgm:pt modelId="{4290AC05-049C-43E8-B7E8-3DF23BA0C9E3}" type="parTrans" cxnId="{B5894404-AFF0-4E11-BCE5-68B399D2ECDF}">
      <dgm:prSet/>
      <dgm:spPr/>
      <dgm:t>
        <a:bodyPr/>
        <a:lstStyle/>
        <a:p>
          <a:endParaRPr lang="tr-TR"/>
        </a:p>
      </dgm:t>
    </dgm:pt>
    <dgm:pt modelId="{1274A6D9-262F-49EF-ACAC-8DAC39A0C1D8}" type="sibTrans" cxnId="{B5894404-AFF0-4E11-BCE5-68B399D2ECDF}">
      <dgm:prSet/>
      <dgm:spPr/>
      <dgm:t>
        <a:bodyPr/>
        <a:lstStyle/>
        <a:p>
          <a:endParaRPr lang="tr-TR"/>
        </a:p>
      </dgm:t>
    </dgm:pt>
    <dgm:pt modelId="{6B2BC50B-0AD0-422B-B7BE-D49891E3C8E7}" type="pres">
      <dgm:prSet presAssocID="{A655CB51-4BCA-48E0-938B-880D396D6CD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20F41AF-2CDA-4230-B7FE-664CE5D2F4CD}" type="pres">
      <dgm:prSet presAssocID="{8F5BA05A-D504-4FDA-8349-E8F8BAFD0539}" presName="horFlow" presStyleCnt="0"/>
      <dgm:spPr/>
    </dgm:pt>
    <dgm:pt modelId="{7E249E4E-81D6-4727-96BE-BD30058CB4FE}" type="pres">
      <dgm:prSet presAssocID="{8F5BA05A-D504-4FDA-8349-E8F8BAFD0539}" presName="bigChev" presStyleLbl="node1" presStyleIdx="0" presStyleCnt="1" custLinFactNeighborX="2935" custLinFactNeighborY="-40846"/>
      <dgm:spPr/>
      <dgm:t>
        <a:bodyPr/>
        <a:lstStyle/>
        <a:p>
          <a:endParaRPr lang="tr-TR"/>
        </a:p>
      </dgm:t>
    </dgm:pt>
  </dgm:ptLst>
  <dgm:cxnLst>
    <dgm:cxn modelId="{943B5A28-1378-488D-BEC5-8E6F5DA085AE}" type="presOf" srcId="{A655CB51-4BCA-48E0-938B-880D396D6CDC}" destId="{6B2BC50B-0AD0-422B-B7BE-D49891E3C8E7}" srcOrd="0" destOrd="0" presId="urn:microsoft.com/office/officeart/2005/8/layout/lProcess3"/>
    <dgm:cxn modelId="{24D18C3A-B346-43DA-8990-F311FE1C61FE}" type="presOf" srcId="{8F5BA05A-D504-4FDA-8349-E8F8BAFD0539}" destId="{7E249E4E-81D6-4727-96BE-BD30058CB4FE}" srcOrd="0" destOrd="0" presId="urn:microsoft.com/office/officeart/2005/8/layout/lProcess3"/>
    <dgm:cxn modelId="{B5894404-AFF0-4E11-BCE5-68B399D2ECDF}" srcId="{A655CB51-4BCA-48E0-938B-880D396D6CDC}" destId="{8F5BA05A-D504-4FDA-8349-E8F8BAFD0539}" srcOrd="0" destOrd="0" parTransId="{4290AC05-049C-43E8-B7E8-3DF23BA0C9E3}" sibTransId="{1274A6D9-262F-49EF-ACAC-8DAC39A0C1D8}"/>
    <dgm:cxn modelId="{4A9ED402-01AC-44BB-B6DB-66B273014527}" type="presParOf" srcId="{6B2BC50B-0AD0-422B-B7BE-D49891E3C8E7}" destId="{D20F41AF-2CDA-4230-B7FE-664CE5D2F4CD}" srcOrd="0" destOrd="0" presId="urn:microsoft.com/office/officeart/2005/8/layout/lProcess3"/>
    <dgm:cxn modelId="{DB08FED1-17D8-4BDA-859A-CCC1733D8F1A}" type="presParOf" srcId="{D20F41AF-2CDA-4230-B7FE-664CE5D2F4CD}" destId="{7E249E4E-81D6-4727-96BE-BD30058CB4F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06CF79-DF5F-465E-8D41-A49C618D12C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0002A9C-0ED7-4825-8493-A0EE37EBA225}">
      <dgm:prSet/>
      <dgm:spPr/>
      <dgm:t>
        <a:bodyPr/>
        <a:lstStyle/>
        <a:p>
          <a:r>
            <a:rPr lang="tr-TR"/>
            <a:t>Hafif-Orta</a:t>
          </a:r>
          <a:endParaRPr lang="en-US">
            <a:latin typeface="Avenir Next LT Pro"/>
          </a:endParaRPr>
        </a:p>
      </dgm:t>
    </dgm:pt>
    <dgm:pt modelId="{A09E9B95-A9A2-436F-A640-46150BB1DBBB}" type="parTrans" cxnId="{BB1128D6-4AE6-493E-AC7B-92F0A747E88A}">
      <dgm:prSet/>
      <dgm:spPr/>
      <dgm:t>
        <a:bodyPr/>
        <a:lstStyle/>
        <a:p>
          <a:endParaRPr lang="en-US"/>
        </a:p>
      </dgm:t>
    </dgm:pt>
    <dgm:pt modelId="{7A4F06C7-440B-476D-A4F5-C729C6659E00}" type="sibTrans" cxnId="{BB1128D6-4AE6-493E-AC7B-92F0A747E88A}">
      <dgm:prSet/>
      <dgm:spPr/>
      <dgm:t>
        <a:bodyPr/>
        <a:lstStyle/>
        <a:p>
          <a:endParaRPr lang="en-US"/>
        </a:p>
      </dgm:t>
    </dgm:pt>
    <dgm:pt modelId="{91B6AD87-AD7C-40A9-B9BA-3388E3BC2FA7}">
      <dgm:prSet/>
      <dgm:spPr/>
      <dgm:t>
        <a:bodyPr/>
        <a:lstStyle/>
        <a:p>
          <a:r>
            <a:rPr lang="tr-TR"/>
            <a:t>Şiddetli</a:t>
          </a:r>
          <a:endParaRPr lang="en-US"/>
        </a:p>
      </dgm:t>
    </dgm:pt>
    <dgm:pt modelId="{81D47E20-E71A-40CF-B4B5-1882AA75D6D4}" type="parTrans" cxnId="{345237AE-183E-406F-9104-F3683794A049}">
      <dgm:prSet/>
      <dgm:spPr/>
      <dgm:t>
        <a:bodyPr/>
        <a:lstStyle/>
        <a:p>
          <a:endParaRPr lang="en-US"/>
        </a:p>
      </dgm:t>
    </dgm:pt>
    <dgm:pt modelId="{7A1FDA5B-73B4-43AA-B181-E909F4F85AA7}" type="sibTrans" cxnId="{345237AE-183E-406F-9104-F3683794A049}">
      <dgm:prSet/>
      <dgm:spPr/>
      <dgm:t>
        <a:bodyPr/>
        <a:lstStyle/>
        <a:p>
          <a:endParaRPr lang="en-US"/>
        </a:p>
      </dgm:t>
    </dgm:pt>
    <dgm:pt modelId="{DDEEFD1B-DAD2-4826-85FE-1AA0267B7A0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err="1">
              <a:latin typeface="Avenir Next LT Pro"/>
            </a:rPr>
            <a:t>Artrit</a:t>
          </a:r>
          <a:endParaRPr lang="en-US"/>
        </a:p>
      </dgm:t>
    </dgm:pt>
    <dgm:pt modelId="{D8937962-66FB-492E-B7BD-D31C5C664DF2}" type="parTrans" cxnId="{3E04D1FB-7EC1-4236-9584-63B6B44DCE35}">
      <dgm:prSet/>
      <dgm:spPr/>
      <dgm:t>
        <a:bodyPr/>
        <a:lstStyle/>
        <a:p>
          <a:endParaRPr lang="tr-TR"/>
        </a:p>
      </dgm:t>
    </dgm:pt>
    <dgm:pt modelId="{DCFADF56-DD95-4F14-AE66-B369403083EC}" type="sibTrans" cxnId="{3E04D1FB-7EC1-4236-9584-63B6B44DCE35}">
      <dgm:prSet/>
      <dgm:spPr/>
      <dgm:t>
        <a:bodyPr/>
        <a:lstStyle/>
        <a:p>
          <a:endParaRPr lang="en-US"/>
        </a:p>
      </dgm:t>
    </dgm:pt>
    <dgm:pt modelId="{B4BD9E10-3850-44BD-AD90-4E480504ABC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Fraktür</a:t>
          </a:r>
          <a:endParaRPr lang="en-US"/>
        </a:p>
      </dgm:t>
    </dgm:pt>
    <dgm:pt modelId="{2F5D9F0C-7257-492E-B870-F58AB21EE6EA}" type="parTrans" cxnId="{D1184B0C-9D1F-4090-BA2B-600F7AB79830}">
      <dgm:prSet/>
      <dgm:spPr/>
      <dgm:t>
        <a:bodyPr/>
        <a:lstStyle/>
        <a:p>
          <a:endParaRPr lang="tr-TR"/>
        </a:p>
      </dgm:t>
    </dgm:pt>
    <dgm:pt modelId="{7CF08883-B304-4A7A-83CB-FE7924E165F0}" type="sibTrans" cxnId="{D1184B0C-9D1F-4090-BA2B-600F7AB79830}">
      <dgm:prSet/>
      <dgm:spPr/>
      <dgm:t>
        <a:bodyPr/>
        <a:lstStyle/>
        <a:p>
          <a:endParaRPr lang="en-US"/>
        </a:p>
      </dgm:t>
    </dgm:pt>
    <dgm:pt modelId="{39907B1A-178C-431C-A5E9-AFD2CEBB1629}">
      <dgm:prSet phldr="0"/>
      <dgm:spPr/>
      <dgm:t>
        <a:bodyPr/>
        <a:lstStyle/>
        <a:p>
          <a:pPr rtl="0"/>
          <a:r>
            <a:rPr lang="en-US" err="1">
              <a:latin typeface="Avenir Next LT Pro"/>
            </a:rPr>
            <a:t>Lösemi</a:t>
          </a:r>
          <a:r>
            <a:rPr lang="en-US">
              <a:latin typeface="Avenir Next LT Pro"/>
            </a:rPr>
            <a:t>/ </a:t>
          </a:r>
          <a:r>
            <a:rPr lang="en-US" err="1">
              <a:latin typeface="Avenir Next LT Pro"/>
            </a:rPr>
            <a:t>Kemik</a:t>
          </a:r>
          <a:r>
            <a:rPr lang="en-US">
              <a:latin typeface="Avenir Next LT Pro"/>
            </a:rPr>
            <a:t> tm/ </a:t>
          </a:r>
          <a:r>
            <a:rPr lang="en-US" err="1">
              <a:latin typeface="Avenir Next LT Pro"/>
            </a:rPr>
            <a:t>Metastaz</a:t>
          </a:r>
          <a:endParaRPr lang="en-US" err="1"/>
        </a:p>
      </dgm:t>
    </dgm:pt>
    <dgm:pt modelId="{ABD8B1CC-F749-4F5C-8B8D-9DB2A578B062}" type="parTrans" cxnId="{8BD161DE-0DCF-4FDD-8682-E817C40EF9B3}">
      <dgm:prSet/>
      <dgm:spPr/>
      <dgm:t>
        <a:bodyPr/>
        <a:lstStyle/>
        <a:p>
          <a:endParaRPr lang="tr-TR"/>
        </a:p>
      </dgm:t>
    </dgm:pt>
    <dgm:pt modelId="{8311CE8A-1952-4DB5-973F-315A9083B5D6}" type="sibTrans" cxnId="{8BD161DE-0DCF-4FDD-8682-E817C40EF9B3}">
      <dgm:prSet/>
      <dgm:spPr/>
      <dgm:t>
        <a:bodyPr/>
        <a:lstStyle/>
        <a:p>
          <a:endParaRPr lang="en-US"/>
        </a:p>
      </dgm:t>
    </dgm:pt>
    <dgm:pt modelId="{0325C40D-5AD8-4A4E-85A6-9B931A4B35BA}">
      <dgm:prSet phldr="0"/>
      <dgm:spPr/>
      <dgm:t>
        <a:bodyPr/>
        <a:lstStyle/>
        <a:p>
          <a:pPr rtl="0"/>
          <a:r>
            <a:rPr lang="en-US" err="1">
              <a:latin typeface="Avenir Next LT Pro"/>
            </a:rPr>
            <a:t>Osteomyelit</a:t>
          </a:r>
          <a:endParaRPr lang="en-US">
            <a:latin typeface="Avenir Next LT Pro"/>
          </a:endParaRPr>
        </a:p>
      </dgm:t>
    </dgm:pt>
    <dgm:pt modelId="{005E5C07-EBDA-4600-9708-B1DCDCDB9D21}" type="parTrans" cxnId="{3889B44E-0973-40B1-A285-4A715F89E14B}">
      <dgm:prSet/>
      <dgm:spPr/>
      <dgm:t>
        <a:bodyPr/>
        <a:lstStyle/>
        <a:p>
          <a:endParaRPr lang="tr-TR"/>
        </a:p>
      </dgm:t>
    </dgm:pt>
    <dgm:pt modelId="{D0FCFC3E-73B7-43EA-9983-3D6793505A40}" type="sibTrans" cxnId="{3889B44E-0973-40B1-A285-4A715F89E14B}">
      <dgm:prSet/>
      <dgm:spPr/>
      <dgm:t>
        <a:bodyPr/>
        <a:lstStyle/>
        <a:p>
          <a:endParaRPr lang="tr-TR"/>
        </a:p>
      </dgm:t>
    </dgm:pt>
    <dgm:pt modelId="{40FAE930-BB91-42DA-AC5E-0FECB632AFCC}">
      <dgm:prSet phldr="0"/>
      <dgm:spPr/>
      <dgm:t>
        <a:bodyPr/>
        <a:lstStyle/>
        <a:p>
          <a:pPr rtl="0"/>
          <a:r>
            <a:rPr lang="en-US" err="1">
              <a:latin typeface="Avenir Next LT Pro"/>
            </a:rPr>
            <a:t>Büyüme</a:t>
          </a:r>
          <a:r>
            <a:rPr lang="en-US">
              <a:latin typeface="Avenir Next LT Pro"/>
            </a:rPr>
            <a:t> </a:t>
          </a:r>
          <a:r>
            <a:rPr lang="en-US" err="1">
              <a:latin typeface="Avenir Next LT Pro"/>
            </a:rPr>
            <a:t>Ağrıları</a:t>
          </a:r>
          <a:r>
            <a:rPr lang="en-US">
              <a:latin typeface="Avenir Next LT Pro"/>
            </a:rPr>
            <a:t>/ </a:t>
          </a:r>
          <a:r>
            <a:rPr lang="en-US" err="1">
              <a:latin typeface="Avenir Next LT Pro"/>
            </a:rPr>
            <a:t>Ağrı</a:t>
          </a:r>
          <a:r>
            <a:rPr lang="en-US">
              <a:latin typeface="Avenir Next LT Pro"/>
            </a:rPr>
            <a:t> </a:t>
          </a:r>
          <a:r>
            <a:rPr lang="en-US" err="1">
              <a:latin typeface="Avenir Next LT Pro"/>
            </a:rPr>
            <a:t>Sendromları</a:t>
          </a:r>
          <a:r>
            <a:rPr lang="en-US">
              <a:latin typeface="Avenir Next LT Pro"/>
            </a:rPr>
            <a:t> / </a:t>
          </a:r>
          <a:r>
            <a:rPr lang="en-US" err="1">
              <a:latin typeface="Avenir Next LT Pro"/>
            </a:rPr>
            <a:t>Psikojenik</a:t>
          </a:r>
          <a:endParaRPr lang="en-US">
            <a:latin typeface="Avenir Next LT Pro"/>
          </a:endParaRPr>
        </a:p>
      </dgm:t>
    </dgm:pt>
    <dgm:pt modelId="{B550EA52-F00A-4793-AE78-C8274CD2A262}" type="parTrans" cxnId="{B3E4AE13-A1F4-4EA3-ACF2-77B792A830F2}">
      <dgm:prSet/>
      <dgm:spPr/>
      <dgm:t>
        <a:bodyPr/>
        <a:lstStyle/>
        <a:p>
          <a:endParaRPr lang="tr-TR"/>
        </a:p>
      </dgm:t>
    </dgm:pt>
    <dgm:pt modelId="{053A39C0-FF49-44D1-B93C-A83D7A24D97F}" type="sibTrans" cxnId="{B3E4AE13-A1F4-4EA3-ACF2-77B792A830F2}">
      <dgm:prSet/>
      <dgm:spPr/>
      <dgm:t>
        <a:bodyPr/>
        <a:lstStyle/>
        <a:p>
          <a:endParaRPr lang="tr-TR"/>
        </a:p>
      </dgm:t>
    </dgm:pt>
    <dgm:pt modelId="{A214DE27-24FC-4FE6-BC09-3C4FC4B4A57B}" type="pres">
      <dgm:prSet presAssocID="{3906CF79-DF5F-465E-8D41-A49C618D12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12BCE71-503D-4793-AF9A-466A65B3B772}" type="pres">
      <dgm:prSet presAssocID="{10002A9C-0ED7-4825-8493-A0EE37EBA225}" presName="parentLin" presStyleCnt="0"/>
      <dgm:spPr/>
    </dgm:pt>
    <dgm:pt modelId="{8547A340-9A0E-4AD4-AB99-0BFA79B665FE}" type="pres">
      <dgm:prSet presAssocID="{10002A9C-0ED7-4825-8493-A0EE37EBA225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60B3DCED-E4FF-48CD-975E-F56FE5CFFFF3}" type="pres">
      <dgm:prSet presAssocID="{10002A9C-0ED7-4825-8493-A0EE37EBA2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B052E2-5533-48E2-8402-3287E3918B84}" type="pres">
      <dgm:prSet presAssocID="{10002A9C-0ED7-4825-8493-A0EE37EBA225}" presName="negativeSpace" presStyleCnt="0"/>
      <dgm:spPr/>
    </dgm:pt>
    <dgm:pt modelId="{445C86DB-8315-478C-A448-57BC13CA035C}" type="pres">
      <dgm:prSet presAssocID="{10002A9C-0ED7-4825-8493-A0EE37EBA22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93593F-C91A-4B6F-9ACB-AAF9946BA350}" type="pres">
      <dgm:prSet presAssocID="{7A4F06C7-440B-476D-A4F5-C729C6659E00}" presName="spaceBetweenRectangles" presStyleCnt="0"/>
      <dgm:spPr/>
    </dgm:pt>
    <dgm:pt modelId="{6686B7C1-9B75-4525-AB1E-A789BB60191D}" type="pres">
      <dgm:prSet presAssocID="{91B6AD87-AD7C-40A9-B9BA-3388E3BC2FA7}" presName="parentLin" presStyleCnt="0"/>
      <dgm:spPr/>
    </dgm:pt>
    <dgm:pt modelId="{107BBC68-E339-4070-B247-1C740706C5EA}" type="pres">
      <dgm:prSet presAssocID="{91B6AD87-AD7C-40A9-B9BA-3388E3BC2FA7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3906D6E6-5159-4544-91B0-F808BDB3FA32}" type="pres">
      <dgm:prSet presAssocID="{91B6AD87-AD7C-40A9-B9BA-3388E3BC2F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93B23F-FE41-471F-A2EC-9E0DDE7568AB}" type="pres">
      <dgm:prSet presAssocID="{91B6AD87-AD7C-40A9-B9BA-3388E3BC2FA7}" presName="negativeSpace" presStyleCnt="0"/>
      <dgm:spPr/>
    </dgm:pt>
    <dgm:pt modelId="{E2D5267E-3E02-4BE5-A729-0FAF3BEC6425}" type="pres">
      <dgm:prSet presAssocID="{91B6AD87-AD7C-40A9-B9BA-3388E3BC2FA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17434A7-5DFA-451B-986B-83801692BBEF}" type="presOf" srcId="{0325C40D-5AD8-4A4E-85A6-9B931A4B35BA}" destId="{E2D5267E-3E02-4BE5-A729-0FAF3BEC6425}" srcOrd="0" destOrd="0" presId="urn:microsoft.com/office/officeart/2005/8/layout/list1"/>
    <dgm:cxn modelId="{D1184B0C-9D1F-4090-BA2B-600F7AB79830}" srcId="{91B6AD87-AD7C-40A9-B9BA-3388E3BC2FA7}" destId="{B4BD9E10-3850-44BD-AD90-4E480504ABC4}" srcOrd="2" destOrd="0" parTransId="{2F5D9F0C-7257-492E-B870-F58AB21EE6EA}" sibTransId="{7CF08883-B304-4A7A-83CB-FE7924E165F0}"/>
    <dgm:cxn modelId="{B3FA25FF-F412-482A-AA54-8C15C031B870}" type="presOf" srcId="{39907B1A-178C-431C-A5E9-AFD2CEBB1629}" destId="{E2D5267E-3E02-4BE5-A729-0FAF3BEC6425}" srcOrd="0" destOrd="1" presId="urn:microsoft.com/office/officeart/2005/8/layout/list1"/>
    <dgm:cxn modelId="{8BD161DE-0DCF-4FDD-8682-E817C40EF9B3}" srcId="{91B6AD87-AD7C-40A9-B9BA-3388E3BC2FA7}" destId="{39907B1A-178C-431C-A5E9-AFD2CEBB1629}" srcOrd="1" destOrd="0" parTransId="{ABD8B1CC-F749-4F5C-8B8D-9DB2A578B062}" sibTransId="{8311CE8A-1952-4DB5-973F-315A9083B5D6}"/>
    <dgm:cxn modelId="{B3E4AE13-A1F4-4EA3-ACF2-77B792A830F2}" srcId="{91B6AD87-AD7C-40A9-B9BA-3388E3BC2FA7}" destId="{40FAE930-BB91-42DA-AC5E-0FECB632AFCC}" srcOrd="3" destOrd="0" parTransId="{B550EA52-F00A-4793-AE78-C8274CD2A262}" sibTransId="{053A39C0-FF49-44D1-B93C-A83D7A24D97F}"/>
    <dgm:cxn modelId="{90F63344-C731-47CA-8C2F-DB2977C4F2ED}" type="presOf" srcId="{91B6AD87-AD7C-40A9-B9BA-3388E3BC2FA7}" destId="{107BBC68-E339-4070-B247-1C740706C5EA}" srcOrd="0" destOrd="0" presId="urn:microsoft.com/office/officeart/2005/8/layout/list1"/>
    <dgm:cxn modelId="{78E3E488-BFD8-473C-A4EF-2095BFE29250}" type="presOf" srcId="{DDEEFD1B-DAD2-4826-85FE-1AA0267B7A0A}" destId="{445C86DB-8315-478C-A448-57BC13CA035C}" srcOrd="0" destOrd="0" presId="urn:microsoft.com/office/officeart/2005/8/layout/list1"/>
    <dgm:cxn modelId="{345237AE-183E-406F-9104-F3683794A049}" srcId="{3906CF79-DF5F-465E-8D41-A49C618D12C8}" destId="{91B6AD87-AD7C-40A9-B9BA-3388E3BC2FA7}" srcOrd="1" destOrd="0" parTransId="{81D47E20-E71A-40CF-B4B5-1882AA75D6D4}" sibTransId="{7A1FDA5B-73B4-43AA-B181-E909F4F85AA7}"/>
    <dgm:cxn modelId="{9D7642A1-2EC6-4475-B6F4-8858B70C8195}" type="presOf" srcId="{3906CF79-DF5F-465E-8D41-A49C618D12C8}" destId="{A214DE27-24FC-4FE6-BC09-3C4FC4B4A57B}" srcOrd="0" destOrd="0" presId="urn:microsoft.com/office/officeart/2005/8/layout/list1"/>
    <dgm:cxn modelId="{3889B44E-0973-40B1-A285-4A715F89E14B}" srcId="{91B6AD87-AD7C-40A9-B9BA-3388E3BC2FA7}" destId="{0325C40D-5AD8-4A4E-85A6-9B931A4B35BA}" srcOrd="0" destOrd="0" parTransId="{005E5C07-EBDA-4600-9708-B1DCDCDB9D21}" sibTransId="{D0FCFC3E-73B7-43EA-9983-3D6793505A40}"/>
    <dgm:cxn modelId="{5D245576-9606-4D88-8841-71EDD2406E73}" type="presOf" srcId="{10002A9C-0ED7-4825-8493-A0EE37EBA225}" destId="{8547A340-9A0E-4AD4-AB99-0BFA79B665FE}" srcOrd="0" destOrd="0" presId="urn:microsoft.com/office/officeart/2005/8/layout/list1"/>
    <dgm:cxn modelId="{7A0B8D04-2D3C-46AB-820A-45BADC0EBB94}" type="presOf" srcId="{91B6AD87-AD7C-40A9-B9BA-3388E3BC2FA7}" destId="{3906D6E6-5159-4544-91B0-F808BDB3FA32}" srcOrd="1" destOrd="0" presId="urn:microsoft.com/office/officeart/2005/8/layout/list1"/>
    <dgm:cxn modelId="{BB1128D6-4AE6-493E-AC7B-92F0A747E88A}" srcId="{3906CF79-DF5F-465E-8D41-A49C618D12C8}" destId="{10002A9C-0ED7-4825-8493-A0EE37EBA225}" srcOrd="0" destOrd="0" parTransId="{A09E9B95-A9A2-436F-A640-46150BB1DBBB}" sibTransId="{7A4F06C7-440B-476D-A4F5-C729C6659E00}"/>
    <dgm:cxn modelId="{5A577AB7-832B-435D-BB74-6A1B985FEF23}" type="presOf" srcId="{10002A9C-0ED7-4825-8493-A0EE37EBA225}" destId="{60B3DCED-E4FF-48CD-975E-F56FE5CFFFF3}" srcOrd="1" destOrd="0" presId="urn:microsoft.com/office/officeart/2005/8/layout/list1"/>
    <dgm:cxn modelId="{DF9D27F2-7FE1-4181-96C9-D518056D4D29}" type="presOf" srcId="{40FAE930-BB91-42DA-AC5E-0FECB632AFCC}" destId="{E2D5267E-3E02-4BE5-A729-0FAF3BEC6425}" srcOrd="0" destOrd="3" presId="urn:microsoft.com/office/officeart/2005/8/layout/list1"/>
    <dgm:cxn modelId="{B7D1D595-F98F-4C9A-A762-14AAF2FD2574}" type="presOf" srcId="{B4BD9E10-3850-44BD-AD90-4E480504ABC4}" destId="{E2D5267E-3E02-4BE5-A729-0FAF3BEC6425}" srcOrd="0" destOrd="2" presId="urn:microsoft.com/office/officeart/2005/8/layout/list1"/>
    <dgm:cxn modelId="{3E04D1FB-7EC1-4236-9584-63B6B44DCE35}" srcId="{10002A9C-0ED7-4825-8493-A0EE37EBA225}" destId="{DDEEFD1B-DAD2-4826-85FE-1AA0267B7A0A}" srcOrd="0" destOrd="0" parTransId="{D8937962-66FB-492E-B7BD-D31C5C664DF2}" sibTransId="{DCFADF56-DD95-4F14-AE66-B369403083EC}"/>
    <dgm:cxn modelId="{706E7EDA-34D7-418D-B735-FF7D91A01C6D}" type="presParOf" srcId="{A214DE27-24FC-4FE6-BC09-3C4FC4B4A57B}" destId="{F12BCE71-503D-4793-AF9A-466A65B3B772}" srcOrd="0" destOrd="0" presId="urn:microsoft.com/office/officeart/2005/8/layout/list1"/>
    <dgm:cxn modelId="{BCBD4493-DDE1-4D36-B412-BBCED7C8DA84}" type="presParOf" srcId="{F12BCE71-503D-4793-AF9A-466A65B3B772}" destId="{8547A340-9A0E-4AD4-AB99-0BFA79B665FE}" srcOrd="0" destOrd="0" presId="urn:microsoft.com/office/officeart/2005/8/layout/list1"/>
    <dgm:cxn modelId="{802E5A3C-AC24-42DE-B518-2470C586286F}" type="presParOf" srcId="{F12BCE71-503D-4793-AF9A-466A65B3B772}" destId="{60B3DCED-E4FF-48CD-975E-F56FE5CFFFF3}" srcOrd="1" destOrd="0" presId="urn:microsoft.com/office/officeart/2005/8/layout/list1"/>
    <dgm:cxn modelId="{9A06C2DC-B0A5-49BF-A0D5-93355F2D2738}" type="presParOf" srcId="{A214DE27-24FC-4FE6-BC09-3C4FC4B4A57B}" destId="{16B052E2-5533-48E2-8402-3287E3918B84}" srcOrd="1" destOrd="0" presId="urn:microsoft.com/office/officeart/2005/8/layout/list1"/>
    <dgm:cxn modelId="{77827EDD-3958-4252-BD7E-E24C04A28271}" type="presParOf" srcId="{A214DE27-24FC-4FE6-BC09-3C4FC4B4A57B}" destId="{445C86DB-8315-478C-A448-57BC13CA035C}" srcOrd="2" destOrd="0" presId="urn:microsoft.com/office/officeart/2005/8/layout/list1"/>
    <dgm:cxn modelId="{2A05BAEF-4E99-46CD-B9FE-0FBBC5679EC6}" type="presParOf" srcId="{A214DE27-24FC-4FE6-BC09-3C4FC4B4A57B}" destId="{0A93593F-C91A-4B6F-9ACB-AAF9946BA350}" srcOrd="3" destOrd="0" presId="urn:microsoft.com/office/officeart/2005/8/layout/list1"/>
    <dgm:cxn modelId="{4B9A9636-237C-4044-8564-447D6F8A9F26}" type="presParOf" srcId="{A214DE27-24FC-4FE6-BC09-3C4FC4B4A57B}" destId="{6686B7C1-9B75-4525-AB1E-A789BB60191D}" srcOrd="4" destOrd="0" presId="urn:microsoft.com/office/officeart/2005/8/layout/list1"/>
    <dgm:cxn modelId="{98E82BBA-E26E-4C8A-9002-83E06622B993}" type="presParOf" srcId="{6686B7C1-9B75-4525-AB1E-A789BB60191D}" destId="{107BBC68-E339-4070-B247-1C740706C5EA}" srcOrd="0" destOrd="0" presId="urn:microsoft.com/office/officeart/2005/8/layout/list1"/>
    <dgm:cxn modelId="{98789A89-9E7E-4F45-B68B-972E394DD782}" type="presParOf" srcId="{6686B7C1-9B75-4525-AB1E-A789BB60191D}" destId="{3906D6E6-5159-4544-91B0-F808BDB3FA32}" srcOrd="1" destOrd="0" presId="urn:microsoft.com/office/officeart/2005/8/layout/list1"/>
    <dgm:cxn modelId="{C1F03FCD-38BA-42C7-9EE0-2D7565C75E85}" type="presParOf" srcId="{A214DE27-24FC-4FE6-BC09-3C4FC4B4A57B}" destId="{3D93B23F-FE41-471F-A2EC-9E0DDE7568AB}" srcOrd="5" destOrd="0" presId="urn:microsoft.com/office/officeart/2005/8/layout/list1"/>
    <dgm:cxn modelId="{8B92CCA1-4328-4040-B417-0BD5729F18E3}" type="presParOf" srcId="{A214DE27-24FC-4FE6-BC09-3C4FC4B4A57B}" destId="{E2D5267E-3E02-4BE5-A729-0FAF3BEC642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5E76EB-43AD-4468-A2C4-17606CEE042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21A0AE4-2226-4069-A6D2-D047A07069F8}">
      <dgm:prSet/>
      <dgm:spPr/>
      <dgm:t>
        <a:bodyPr/>
        <a:lstStyle/>
        <a:p>
          <a:r>
            <a:rPr lang="tr-TR">
              <a:latin typeface="Avenir Next LT Pro"/>
            </a:rPr>
            <a:t>Sabah</a:t>
          </a:r>
          <a:r>
            <a:rPr lang="tr-TR"/>
            <a:t> Tutukluluğu</a:t>
          </a:r>
          <a:endParaRPr lang="en-US"/>
        </a:p>
      </dgm:t>
    </dgm:pt>
    <dgm:pt modelId="{947C9926-2531-4AD5-8A3C-7FF1A7464A82}" type="parTrans" cxnId="{CCB531FB-546C-456F-844E-97CB830690FE}">
      <dgm:prSet/>
      <dgm:spPr/>
      <dgm:t>
        <a:bodyPr/>
        <a:lstStyle/>
        <a:p>
          <a:endParaRPr lang="en-US"/>
        </a:p>
      </dgm:t>
    </dgm:pt>
    <dgm:pt modelId="{902FC05F-7929-4222-BD7A-E36F1AEA9516}" type="sibTrans" cxnId="{CCB531FB-546C-456F-844E-97CB830690FE}">
      <dgm:prSet/>
      <dgm:spPr/>
      <dgm:t>
        <a:bodyPr/>
        <a:lstStyle/>
        <a:p>
          <a:endParaRPr lang="en-US"/>
        </a:p>
      </dgm:t>
    </dgm:pt>
    <dgm:pt modelId="{4922F89C-5713-411A-9AC9-93270289F335}">
      <dgm:prSet/>
      <dgm:spPr/>
      <dgm:t>
        <a:bodyPr/>
        <a:lstStyle/>
        <a:p>
          <a:r>
            <a:rPr lang="tr-TR"/>
            <a:t>Akşam Ağrıları</a:t>
          </a:r>
          <a:endParaRPr lang="en-US"/>
        </a:p>
      </dgm:t>
    </dgm:pt>
    <dgm:pt modelId="{B2D26B99-6DE0-4A5F-9EAF-C4A8DB373996}" type="parTrans" cxnId="{56239452-99BD-4F5F-8553-E2A6EDDE8E84}">
      <dgm:prSet/>
      <dgm:spPr/>
      <dgm:t>
        <a:bodyPr/>
        <a:lstStyle/>
        <a:p>
          <a:endParaRPr lang="en-US"/>
        </a:p>
      </dgm:t>
    </dgm:pt>
    <dgm:pt modelId="{1F193816-B2BA-467B-83DE-6E8A888D5CA0}" type="sibTrans" cxnId="{56239452-99BD-4F5F-8553-E2A6EDDE8E84}">
      <dgm:prSet/>
      <dgm:spPr/>
      <dgm:t>
        <a:bodyPr/>
        <a:lstStyle/>
        <a:p>
          <a:endParaRPr lang="en-US"/>
        </a:p>
      </dgm:t>
    </dgm:pt>
    <dgm:pt modelId="{6B2340D4-5939-45E5-ADBA-AD45BBBF6868}">
      <dgm:prSet/>
      <dgm:spPr/>
      <dgm:t>
        <a:bodyPr/>
        <a:lstStyle/>
        <a:p>
          <a:r>
            <a:rPr lang="tr-TR"/>
            <a:t>Gece Uyandıran Ağrı</a:t>
          </a:r>
          <a:endParaRPr lang="en-US"/>
        </a:p>
      </dgm:t>
    </dgm:pt>
    <dgm:pt modelId="{D85B18F5-B7ED-4600-ABD6-17B995CFF43B}" type="parTrans" cxnId="{111F7800-DAA0-499E-A426-64D66414220B}">
      <dgm:prSet/>
      <dgm:spPr/>
      <dgm:t>
        <a:bodyPr/>
        <a:lstStyle/>
        <a:p>
          <a:endParaRPr lang="en-US"/>
        </a:p>
      </dgm:t>
    </dgm:pt>
    <dgm:pt modelId="{08D58BDF-5CF7-443D-9A36-9F0DA1F9EF8C}" type="sibTrans" cxnId="{111F7800-DAA0-499E-A426-64D66414220B}">
      <dgm:prSet/>
      <dgm:spPr/>
      <dgm:t>
        <a:bodyPr/>
        <a:lstStyle/>
        <a:p>
          <a:endParaRPr lang="en-US"/>
        </a:p>
      </dgm:t>
    </dgm:pt>
    <dgm:pt modelId="{2D4EC9AD-55AC-4789-AE2D-8C787F5D9358}" type="pres">
      <dgm:prSet presAssocID="{395E76EB-43AD-4468-A2C4-17606CEE04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06AB31-328D-4A76-8A3A-5AD6DD8DB1E8}" type="pres">
      <dgm:prSet presAssocID="{221A0AE4-2226-4069-A6D2-D047A07069F8}" presName="compNode" presStyleCnt="0"/>
      <dgm:spPr/>
    </dgm:pt>
    <dgm:pt modelId="{3A8BEEAE-9A68-480C-82CD-CAE76D7023F8}" type="pres">
      <dgm:prSet presAssocID="{221A0AE4-2226-4069-A6D2-D047A07069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D52FA93C-A692-4940-B1FB-98769A74D509}" type="pres">
      <dgm:prSet presAssocID="{221A0AE4-2226-4069-A6D2-D047A07069F8}" presName="spaceRect" presStyleCnt="0"/>
      <dgm:spPr/>
    </dgm:pt>
    <dgm:pt modelId="{7EA6FEA7-D29F-4DA9-98FC-0BAB7FF15230}" type="pres">
      <dgm:prSet presAssocID="{221A0AE4-2226-4069-A6D2-D047A07069F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4AF51E4A-DC81-4B1B-9C38-F0B910C8DC1E}" type="pres">
      <dgm:prSet presAssocID="{902FC05F-7929-4222-BD7A-E36F1AEA9516}" presName="sibTrans" presStyleCnt="0"/>
      <dgm:spPr/>
    </dgm:pt>
    <dgm:pt modelId="{DFD492DF-AF2B-47B2-AA31-7AD7ABB9AC57}" type="pres">
      <dgm:prSet presAssocID="{4922F89C-5713-411A-9AC9-93270289F335}" presName="compNode" presStyleCnt="0"/>
      <dgm:spPr/>
    </dgm:pt>
    <dgm:pt modelId="{9F1C3CA1-839D-4ED4-B94A-22C52C003C47}" type="pres">
      <dgm:prSet presAssocID="{4922F89C-5713-411A-9AC9-93270289F3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b"/>
        </a:ext>
      </dgm:extLst>
    </dgm:pt>
    <dgm:pt modelId="{EE33E2AE-59C4-4272-9F04-793C429BCF8E}" type="pres">
      <dgm:prSet presAssocID="{4922F89C-5713-411A-9AC9-93270289F335}" presName="spaceRect" presStyleCnt="0"/>
      <dgm:spPr/>
    </dgm:pt>
    <dgm:pt modelId="{ED8F0AC2-9B8B-4EA2-9E2F-5168ED61D96E}" type="pres">
      <dgm:prSet presAssocID="{4922F89C-5713-411A-9AC9-93270289F33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0777D2E-AE91-47C2-852D-33967CAE7671}" type="pres">
      <dgm:prSet presAssocID="{1F193816-B2BA-467B-83DE-6E8A888D5CA0}" presName="sibTrans" presStyleCnt="0"/>
      <dgm:spPr/>
    </dgm:pt>
    <dgm:pt modelId="{EFA2DC79-EF13-468C-A9FC-1BFF9C8A547C}" type="pres">
      <dgm:prSet presAssocID="{6B2340D4-5939-45E5-ADBA-AD45BBBF6868}" presName="compNode" presStyleCnt="0"/>
      <dgm:spPr/>
    </dgm:pt>
    <dgm:pt modelId="{E96D7D63-56B6-4A1B-A36D-D75E382886DB}" type="pres">
      <dgm:prSet presAssocID="{6B2340D4-5939-45E5-ADBA-AD45BBBF68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E708FFF6-868F-4D90-86E9-0237CC484F76}" type="pres">
      <dgm:prSet presAssocID="{6B2340D4-5939-45E5-ADBA-AD45BBBF6868}" presName="spaceRect" presStyleCnt="0"/>
      <dgm:spPr/>
    </dgm:pt>
    <dgm:pt modelId="{906FB5FB-0647-49C0-8BEE-410EF53D4DAF}" type="pres">
      <dgm:prSet presAssocID="{6B2340D4-5939-45E5-ADBA-AD45BBBF686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1F7800-DAA0-499E-A426-64D66414220B}" srcId="{395E76EB-43AD-4468-A2C4-17606CEE0425}" destId="{6B2340D4-5939-45E5-ADBA-AD45BBBF6868}" srcOrd="2" destOrd="0" parTransId="{D85B18F5-B7ED-4600-ABD6-17B995CFF43B}" sibTransId="{08D58BDF-5CF7-443D-9A36-9F0DA1F9EF8C}"/>
    <dgm:cxn modelId="{56239452-99BD-4F5F-8553-E2A6EDDE8E84}" srcId="{395E76EB-43AD-4468-A2C4-17606CEE0425}" destId="{4922F89C-5713-411A-9AC9-93270289F335}" srcOrd="1" destOrd="0" parTransId="{B2D26B99-6DE0-4A5F-9EAF-C4A8DB373996}" sibTransId="{1F193816-B2BA-467B-83DE-6E8A888D5CA0}"/>
    <dgm:cxn modelId="{F9F8DDA7-A5C5-4DC8-B1A0-22247E8A06B9}" type="presOf" srcId="{395E76EB-43AD-4468-A2C4-17606CEE0425}" destId="{2D4EC9AD-55AC-4789-AE2D-8C787F5D9358}" srcOrd="0" destOrd="0" presId="urn:microsoft.com/office/officeart/2018/2/layout/IconLabelList"/>
    <dgm:cxn modelId="{8AEDF5E8-D1F1-4D5A-A880-08EDBA765468}" type="presOf" srcId="{221A0AE4-2226-4069-A6D2-D047A07069F8}" destId="{7EA6FEA7-D29F-4DA9-98FC-0BAB7FF15230}" srcOrd="0" destOrd="0" presId="urn:microsoft.com/office/officeart/2018/2/layout/IconLabelList"/>
    <dgm:cxn modelId="{47FC5BEA-D293-4A16-A834-F7B6AFB17485}" type="presOf" srcId="{6B2340D4-5939-45E5-ADBA-AD45BBBF6868}" destId="{906FB5FB-0647-49C0-8BEE-410EF53D4DAF}" srcOrd="0" destOrd="0" presId="urn:microsoft.com/office/officeart/2018/2/layout/IconLabelList"/>
    <dgm:cxn modelId="{CCB531FB-546C-456F-844E-97CB830690FE}" srcId="{395E76EB-43AD-4468-A2C4-17606CEE0425}" destId="{221A0AE4-2226-4069-A6D2-D047A07069F8}" srcOrd="0" destOrd="0" parTransId="{947C9926-2531-4AD5-8A3C-7FF1A7464A82}" sibTransId="{902FC05F-7929-4222-BD7A-E36F1AEA9516}"/>
    <dgm:cxn modelId="{11BBAA47-F400-40AF-94EF-BFC49D6F9760}" type="presOf" srcId="{4922F89C-5713-411A-9AC9-93270289F335}" destId="{ED8F0AC2-9B8B-4EA2-9E2F-5168ED61D96E}" srcOrd="0" destOrd="0" presId="urn:microsoft.com/office/officeart/2018/2/layout/IconLabelList"/>
    <dgm:cxn modelId="{3820A519-79CC-477B-B7D5-13B1F07949BE}" type="presParOf" srcId="{2D4EC9AD-55AC-4789-AE2D-8C787F5D9358}" destId="{8006AB31-328D-4A76-8A3A-5AD6DD8DB1E8}" srcOrd="0" destOrd="0" presId="urn:microsoft.com/office/officeart/2018/2/layout/IconLabelList"/>
    <dgm:cxn modelId="{CC60FCB6-2FBF-4308-A3FA-69E040CF28DC}" type="presParOf" srcId="{8006AB31-328D-4A76-8A3A-5AD6DD8DB1E8}" destId="{3A8BEEAE-9A68-480C-82CD-CAE76D7023F8}" srcOrd="0" destOrd="0" presId="urn:microsoft.com/office/officeart/2018/2/layout/IconLabelList"/>
    <dgm:cxn modelId="{42157A8E-C6C5-4292-9D93-B3D490146C77}" type="presParOf" srcId="{8006AB31-328D-4A76-8A3A-5AD6DD8DB1E8}" destId="{D52FA93C-A692-4940-B1FB-98769A74D509}" srcOrd="1" destOrd="0" presId="urn:microsoft.com/office/officeart/2018/2/layout/IconLabelList"/>
    <dgm:cxn modelId="{1C4D6F5C-CE43-4F63-8EB0-B1381D90A18D}" type="presParOf" srcId="{8006AB31-328D-4A76-8A3A-5AD6DD8DB1E8}" destId="{7EA6FEA7-D29F-4DA9-98FC-0BAB7FF15230}" srcOrd="2" destOrd="0" presId="urn:microsoft.com/office/officeart/2018/2/layout/IconLabelList"/>
    <dgm:cxn modelId="{D4B0C604-4A91-4CD7-9BBD-F8B675623CE9}" type="presParOf" srcId="{2D4EC9AD-55AC-4789-AE2D-8C787F5D9358}" destId="{4AF51E4A-DC81-4B1B-9C38-F0B910C8DC1E}" srcOrd="1" destOrd="0" presId="urn:microsoft.com/office/officeart/2018/2/layout/IconLabelList"/>
    <dgm:cxn modelId="{24CEF3D1-5399-41C3-8C4C-2A640759AEE5}" type="presParOf" srcId="{2D4EC9AD-55AC-4789-AE2D-8C787F5D9358}" destId="{DFD492DF-AF2B-47B2-AA31-7AD7ABB9AC57}" srcOrd="2" destOrd="0" presId="urn:microsoft.com/office/officeart/2018/2/layout/IconLabelList"/>
    <dgm:cxn modelId="{34A9D380-A070-4109-882C-D77FCE510200}" type="presParOf" srcId="{DFD492DF-AF2B-47B2-AA31-7AD7ABB9AC57}" destId="{9F1C3CA1-839D-4ED4-B94A-22C52C003C47}" srcOrd="0" destOrd="0" presId="urn:microsoft.com/office/officeart/2018/2/layout/IconLabelList"/>
    <dgm:cxn modelId="{80587965-57D7-4464-A4FD-D10B4A98D34D}" type="presParOf" srcId="{DFD492DF-AF2B-47B2-AA31-7AD7ABB9AC57}" destId="{EE33E2AE-59C4-4272-9F04-793C429BCF8E}" srcOrd="1" destOrd="0" presId="urn:microsoft.com/office/officeart/2018/2/layout/IconLabelList"/>
    <dgm:cxn modelId="{23B47CB1-8B23-4E9A-9ADE-30E40D5DBF1A}" type="presParOf" srcId="{DFD492DF-AF2B-47B2-AA31-7AD7ABB9AC57}" destId="{ED8F0AC2-9B8B-4EA2-9E2F-5168ED61D96E}" srcOrd="2" destOrd="0" presId="urn:microsoft.com/office/officeart/2018/2/layout/IconLabelList"/>
    <dgm:cxn modelId="{A784518B-5FE3-4A3A-80E1-CBDDFAA3E70A}" type="presParOf" srcId="{2D4EC9AD-55AC-4789-AE2D-8C787F5D9358}" destId="{80777D2E-AE91-47C2-852D-33967CAE7671}" srcOrd="3" destOrd="0" presId="urn:microsoft.com/office/officeart/2018/2/layout/IconLabelList"/>
    <dgm:cxn modelId="{A2A7D684-B649-4BD3-B64E-1D5D29EA0F94}" type="presParOf" srcId="{2D4EC9AD-55AC-4789-AE2D-8C787F5D9358}" destId="{EFA2DC79-EF13-468C-A9FC-1BFF9C8A547C}" srcOrd="4" destOrd="0" presId="urn:microsoft.com/office/officeart/2018/2/layout/IconLabelList"/>
    <dgm:cxn modelId="{2EE44AE9-26B1-4CE5-A72F-5C1171AC032F}" type="presParOf" srcId="{EFA2DC79-EF13-468C-A9FC-1BFF9C8A547C}" destId="{E96D7D63-56B6-4A1B-A36D-D75E382886DB}" srcOrd="0" destOrd="0" presId="urn:microsoft.com/office/officeart/2018/2/layout/IconLabelList"/>
    <dgm:cxn modelId="{35060F74-3358-4429-BC3F-E31D2764F64C}" type="presParOf" srcId="{EFA2DC79-EF13-468C-A9FC-1BFF9C8A547C}" destId="{E708FFF6-868F-4D90-86E9-0237CC484F76}" srcOrd="1" destOrd="0" presId="urn:microsoft.com/office/officeart/2018/2/layout/IconLabelList"/>
    <dgm:cxn modelId="{D24E14DE-F683-43D1-8230-4D129448EEB3}" type="presParOf" srcId="{EFA2DC79-EF13-468C-A9FC-1BFF9C8A547C}" destId="{906FB5FB-0647-49C0-8BEE-410EF53D4DA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026D0F-FBEF-46AD-A6AF-FBC1A95C8D42}" type="doc">
      <dgm:prSet loTypeId="urn:microsoft.com/office/officeart/2005/8/layout/hProcess11" loCatId="process" qsTypeId="urn:microsoft.com/office/officeart/2005/8/quickstyle/3d3" qsCatId="3D" csTypeId="urn:microsoft.com/office/officeart/2005/8/colors/colorful1" csCatId="colorful" phldr="1"/>
      <dgm:spPr/>
    </dgm:pt>
    <dgm:pt modelId="{C1272309-C3BE-4688-9AA0-EA29528ED58A}">
      <dgm:prSet phldrT="[Metin]" phldr="0"/>
      <dgm:spPr/>
      <dgm:t>
        <a:bodyPr/>
        <a:lstStyle/>
        <a:p>
          <a:pPr rtl="0"/>
          <a:r>
            <a:rPr lang="tr-TR" b="0" i="0" u="none" strike="noStrike" cap="none" baseline="0" noProof="0" err="1">
              <a:solidFill>
                <a:schemeClr val="tx1"/>
              </a:solidFill>
              <a:latin typeface="Avenir Next LT Pro"/>
            </a:rPr>
            <a:t>Enflamasyon</a:t>
          </a:r>
          <a:r>
            <a:rPr lang="tr-TR" b="0" i="0" u="none" strike="noStrike" cap="none" baseline="0" noProof="0">
              <a:solidFill>
                <a:schemeClr val="tx1"/>
              </a:solidFill>
              <a:latin typeface="Avenir Next LT Pro"/>
            </a:rPr>
            <a:t> Varlığı</a:t>
          </a:r>
        </a:p>
      </dgm:t>
    </dgm:pt>
    <dgm:pt modelId="{FDC10A73-EDE2-4448-9FA8-7E91E258F24E}" type="parTrans" cxnId="{75B29332-0617-4FEC-BEC8-01E95651F98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2EC3981-7E19-4257-A3F3-8C9BA1E4D710}" type="sibTrans" cxnId="{75B29332-0617-4FEC-BEC8-01E95651F98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A23B0B5-4976-433F-A783-8250B943797B}">
      <dgm:prSet phldrT="[Metin]" phldr="0"/>
      <dgm:spPr/>
      <dgm:t>
        <a:bodyPr/>
        <a:lstStyle/>
        <a:p>
          <a:pPr rtl="0"/>
          <a:r>
            <a:rPr lang="tr-TR">
              <a:solidFill>
                <a:schemeClr val="tx1"/>
              </a:solidFill>
              <a:latin typeface="Avenir Next LT Pro"/>
            </a:rPr>
            <a:t>Sabah uyanınca / Uzun süre hareketsizlik</a:t>
          </a:r>
        </a:p>
      </dgm:t>
    </dgm:pt>
    <dgm:pt modelId="{A4A52780-22B4-4852-BC5A-6F433BB7804A}" type="parTrans" cxnId="{9DDBA1F0-97FA-43CA-A832-EA4175E5357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C1B3998-CA99-4FFD-A460-1D5155A566CB}" type="sibTrans" cxnId="{9DDBA1F0-97FA-43CA-A832-EA4175E5357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FA53DD0-F322-4F5F-A198-5BE864B75D5C}">
      <dgm:prSet phldr="0"/>
      <dgm:spPr/>
      <dgm:t>
        <a:bodyPr/>
        <a:lstStyle/>
        <a:p>
          <a:r>
            <a:rPr lang="tr-TR">
              <a:solidFill>
                <a:schemeClr val="tx1"/>
              </a:solidFill>
              <a:latin typeface="Avenir Next LT Pro"/>
            </a:rPr>
            <a:t>Artrit</a:t>
          </a:r>
        </a:p>
      </dgm:t>
    </dgm:pt>
    <dgm:pt modelId="{601ACBA9-C315-4F46-BBE9-41D70A375C02}" type="parTrans" cxnId="{02A67C6E-2739-4CDC-B85E-E31D1388F67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6F06AB5-A223-4AE1-9E8C-D04C6581C343}" type="sibTrans" cxnId="{02A67C6E-2739-4CDC-B85E-E31D1388F67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86CE5FE-3B6C-4A86-A818-500C99C1D586}">
      <dgm:prSet phldr="0"/>
      <dgm:spPr/>
      <dgm:t>
        <a:bodyPr/>
        <a:lstStyle/>
        <a:p>
          <a:r>
            <a:rPr lang="tr-TR">
              <a:solidFill>
                <a:schemeClr val="tx1"/>
              </a:solidFill>
              <a:latin typeface="Avenir Next LT Pro"/>
            </a:rPr>
            <a:t>En az 30 dakika aktivitede azlık</a:t>
          </a:r>
          <a:endParaRPr lang="tr-TR">
            <a:solidFill>
              <a:schemeClr val="tx1"/>
            </a:solidFill>
          </a:endParaRPr>
        </a:p>
      </dgm:t>
    </dgm:pt>
    <dgm:pt modelId="{5294D07D-F7AB-4BEF-AEB9-E29B228F37D0}" type="parTrans" cxnId="{45916524-B2BD-4526-ACE3-52AF0DD0D94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352AE75-AAFA-4A29-9EA5-E0525191EF11}" type="sibTrans" cxnId="{45916524-B2BD-4526-ACE3-52AF0DD0D94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F78567E-D8A0-4F3D-A8A1-1BCB8A844A5E}" type="pres">
      <dgm:prSet presAssocID="{F7026D0F-FBEF-46AD-A6AF-FBC1A95C8D42}" presName="Name0" presStyleCnt="0">
        <dgm:presLayoutVars>
          <dgm:dir/>
          <dgm:resizeHandles val="exact"/>
        </dgm:presLayoutVars>
      </dgm:prSet>
      <dgm:spPr/>
    </dgm:pt>
    <dgm:pt modelId="{A58811D8-6DCA-4242-A404-091E62DD8032}" type="pres">
      <dgm:prSet presAssocID="{F7026D0F-FBEF-46AD-A6AF-FBC1A95C8D42}" presName="arrow" presStyleLbl="bgShp" presStyleIdx="0" presStyleCnt="1"/>
      <dgm:spPr/>
    </dgm:pt>
    <dgm:pt modelId="{C2AD25B5-1FAD-485D-8232-38702C1CD7C2}" type="pres">
      <dgm:prSet presAssocID="{F7026D0F-FBEF-46AD-A6AF-FBC1A95C8D42}" presName="points" presStyleCnt="0"/>
      <dgm:spPr/>
    </dgm:pt>
    <dgm:pt modelId="{875ECC29-1A9D-492A-A93B-82C1B3ACBC6C}" type="pres">
      <dgm:prSet presAssocID="{C1272309-C3BE-4688-9AA0-EA29528ED58A}" presName="compositeA" presStyleCnt="0"/>
      <dgm:spPr/>
    </dgm:pt>
    <dgm:pt modelId="{0A920DF7-959E-46A0-BBF8-055E6D6CB932}" type="pres">
      <dgm:prSet presAssocID="{C1272309-C3BE-4688-9AA0-EA29528ED58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08314C-0953-4A6E-90EE-8ACA2C90BA21}" type="pres">
      <dgm:prSet presAssocID="{C1272309-C3BE-4688-9AA0-EA29528ED58A}" presName="circleA" presStyleLbl="node1" presStyleIdx="0" presStyleCnt="4"/>
      <dgm:spPr/>
    </dgm:pt>
    <dgm:pt modelId="{DD9BAC94-0DC1-4E01-A08E-94EEBA1BD2BC}" type="pres">
      <dgm:prSet presAssocID="{C1272309-C3BE-4688-9AA0-EA29528ED58A}" presName="spaceA" presStyleCnt="0"/>
      <dgm:spPr/>
    </dgm:pt>
    <dgm:pt modelId="{319EE7C8-C724-434A-BDAC-7F2A358FFC7E}" type="pres">
      <dgm:prSet presAssocID="{C2EC3981-7E19-4257-A3F3-8C9BA1E4D710}" presName="space" presStyleCnt="0"/>
      <dgm:spPr/>
    </dgm:pt>
    <dgm:pt modelId="{7D882868-65DD-47BF-9315-738D20E624A5}" type="pres">
      <dgm:prSet presAssocID="{EA23B0B5-4976-433F-A783-8250B943797B}" presName="compositeB" presStyleCnt="0"/>
      <dgm:spPr/>
    </dgm:pt>
    <dgm:pt modelId="{12D269A5-D13C-4BBF-8D83-BABC5BB72122}" type="pres">
      <dgm:prSet presAssocID="{EA23B0B5-4976-433F-A783-8250B943797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61AE51-E24E-4222-A57C-FD9585BB95B4}" type="pres">
      <dgm:prSet presAssocID="{EA23B0B5-4976-433F-A783-8250B943797B}" presName="circleB" presStyleLbl="node1" presStyleIdx="1" presStyleCnt="4"/>
      <dgm:spPr/>
    </dgm:pt>
    <dgm:pt modelId="{8BDA4105-9A46-4AEA-8498-83ADFFBDA2B2}" type="pres">
      <dgm:prSet presAssocID="{EA23B0B5-4976-433F-A783-8250B943797B}" presName="spaceB" presStyleCnt="0"/>
      <dgm:spPr/>
    </dgm:pt>
    <dgm:pt modelId="{FF9B8B62-495F-48B4-A0AF-5FEA3EACF37E}" type="pres">
      <dgm:prSet presAssocID="{FC1B3998-CA99-4FFD-A460-1D5155A566CB}" presName="space" presStyleCnt="0"/>
      <dgm:spPr/>
    </dgm:pt>
    <dgm:pt modelId="{5BC31C2B-1C33-4069-9F99-8EF403A3D207}" type="pres">
      <dgm:prSet presAssocID="{786CE5FE-3B6C-4A86-A818-500C99C1D586}" presName="compositeA" presStyleCnt="0"/>
      <dgm:spPr/>
    </dgm:pt>
    <dgm:pt modelId="{EEB45104-2688-4CF1-8758-07F320A0E9EC}" type="pres">
      <dgm:prSet presAssocID="{786CE5FE-3B6C-4A86-A818-500C99C1D58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DF0CA7-B9BC-4F4E-A43D-BBAB5A3FD50C}" type="pres">
      <dgm:prSet presAssocID="{786CE5FE-3B6C-4A86-A818-500C99C1D586}" presName="circleA" presStyleLbl="node1" presStyleIdx="2" presStyleCnt="4"/>
      <dgm:spPr/>
    </dgm:pt>
    <dgm:pt modelId="{2525F60B-98E1-4B70-9B5C-C289F21B8A73}" type="pres">
      <dgm:prSet presAssocID="{786CE5FE-3B6C-4A86-A818-500C99C1D586}" presName="spaceA" presStyleCnt="0"/>
      <dgm:spPr/>
    </dgm:pt>
    <dgm:pt modelId="{203D6BCB-C7D0-4329-B4FB-FD29B8B16CB8}" type="pres">
      <dgm:prSet presAssocID="{D352AE75-AAFA-4A29-9EA5-E0525191EF11}" presName="space" presStyleCnt="0"/>
      <dgm:spPr/>
    </dgm:pt>
    <dgm:pt modelId="{D5B13AC5-CD0E-429A-9238-C067BC582C11}" type="pres">
      <dgm:prSet presAssocID="{5FA53DD0-F322-4F5F-A198-5BE864B75D5C}" presName="compositeB" presStyleCnt="0"/>
      <dgm:spPr/>
    </dgm:pt>
    <dgm:pt modelId="{03085237-C0B9-41B6-BD10-AE798D3A4E90}" type="pres">
      <dgm:prSet presAssocID="{5FA53DD0-F322-4F5F-A198-5BE864B75D5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9A1267-722A-4340-A582-2C9F0A7AA3D4}" type="pres">
      <dgm:prSet presAssocID="{5FA53DD0-F322-4F5F-A198-5BE864B75D5C}" presName="circleB" presStyleLbl="node1" presStyleIdx="3" presStyleCnt="4"/>
      <dgm:spPr/>
    </dgm:pt>
    <dgm:pt modelId="{0AE0CA30-34C6-4E7C-B6DB-4257EA56E4BB}" type="pres">
      <dgm:prSet presAssocID="{5FA53DD0-F322-4F5F-A198-5BE864B75D5C}" presName="spaceB" presStyleCnt="0"/>
      <dgm:spPr/>
    </dgm:pt>
  </dgm:ptLst>
  <dgm:cxnLst>
    <dgm:cxn modelId="{3243AF61-624F-4623-B1F0-1D5486F044B5}" type="presOf" srcId="{F7026D0F-FBEF-46AD-A6AF-FBC1A95C8D42}" destId="{4F78567E-D8A0-4F3D-A8A1-1BCB8A844A5E}" srcOrd="0" destOrd="0" presId="urn:microsoft.com/office/officeart/2005/8/layout/hProcess11"/>
    <dgm:cxn modelId="{75B29332-0617-4FEC-BEC8-01E95651F983}" srcId="{F7026D0F-FBEF-46AD-A6AF-FBC1A95C8D42}" destId="{C1272309-C3BE-4688-9AA0-EA29528ED58A}" srcOrd="0" destOrd="0" parTransId="{FDC10A73-EDE2-4448-9FA8-7E91E258F24E}" sibTransId="{C2EC3981-7E19-4257-A3F3-8C9BA1E4D710}"/>
    <dgm:cxn modelId="{1870C4B9-1062-407E-8779-9EA0D87D3659}" type="presOf" srcId="{C1272309-C3BE-4688-9AA0-EA29528ED58A}" destId="{0A920DF7-959E-46A0-BBF8-055E6D6CB932}" srcOrd="0" destOrd="0" presId="urn:microsoft.com/office/officeart/2005/8/layout/hProcess11"/>
    <dgm:cxn modelId="{9DDBA1F0-97FA-43CA-A832-EA4175E53575}" srcId="{F7026D0F-FBEF-46AD-A6AF-FBC1A95C8D42}" destId="{EA23B0B5-4976-433F-A783-8250B943797B}" srcOrd="1" destOrd="0" parTransId="{A4A52780-22B4-4852-BC5A-6F433BB7804A}" sibTransId="{FC1B3998-CA99-4FFD-A460-1D5155A566CB}"/>
    <dgm:cxn modelId="{AC70D982-5578-4E1D-9597-38B2AFC60785}" type="presOf" srcId="{EA23B0B5-4976-433F-A783-8250B943797B}" destId="{12D269A5-D13C-4BBF-8D83-BABC5BB72122}" srcOrd="0" destOrd="0" presId="urn:microsoft.com/office/officeart/2005/8/layout/hProcess11"/>
    <dgm:cxn modelId="{6ACD57E7-2581-4151-9D68-9B7A1BA85CFB}" type="presOf" srcId="{786CE5FE-3B6C-4A86-A818-500C99C1D586}" destId="{EEB45104-2688-4CF1-8758-07F320A0E9EC}" srcOrd="0" destOrd="0" presId="urn:microsoft.com/office/officeart/2005/8/layout/hProcess11"/>
    <dgm:cxn modelId="{45916524-B2BD-4526-ACE3-52AF0DD0D942}" srcId="{F7026D0F-FBEF-46AD-A6AF-FBC1A95C8D42}" destId="{786CE5FE-3B6C-4A86-A818-500C99C1D586}" srcOrd="2" destOrd="0" parTransId="{5294D07D-F7AB-4BEF-AEB9-E29B228F37D0}" sibTransId="{D352AE75-AAFA-4A29-9EA5-E0525191EF11}"/>
    <dgm:cxn modelId="{02A67C6E-2739-4CDC-B85E-E31D1388F679}" srcId="{F7026D0F-FBEF-46AD-A6AF-FBC1A95C8D42}" destId="{5FA53DD0-F322-4F5F-A198-5BE864B75D5C}" srcOrd="3" destOrd="0" parTransId="{601ACBA9-C315-4F46-BBE9-41D70A375C02}" sibTransId="{66F06AB5-A223-4AE1-9E8C-D04C6581C343}"/>
    <dgm:cxn modelId="{DE565B3D-EC20-4119-A31E-CD5F534ABFF9}" type="presOf" srcId="{5FA53DD0-F322-4F5F-A198-5BE864B75D5C}" destId="{03085237-C0B9-41B6-BD10-AE798D3A4E90}" srcOrd="0" destOrd="0" presId="urn:microsoft.com/office/officeart/2005/8/layout/hProcess11"/>
    <dgm:cxn modelId="{6772A728-9FE7-4280-AC85-FCABE1A97475}" type="presParOf" srcId="{4F78567E-D8A0-4F3D-A8A1-1BCB8A844A5E}" destId="{A58811D8-6DCA-4242-A404-091E62DD8032}" srcOrd="0" destOrd="0" presId="urn:microsoft.com/office/officeart/2005/8/layout/hProcess11"/>
    <dgm:cxn modelId="{D3BD3B4B-7E0F-4BF8-8648-0B4D06EF151C}" type="presParOf" srcId="{4F78567E-D8A0-4F3D-A8A1-1BCB8A844A5E}" destId="{C2AD25B5-1FAD-485D-8232-38702C1CD7C2}" srcOrd="1" destOrd="0" presId="urn:microsoft.com/office/officeart/2005/8/layout/hProcess11"/>
    <dgm:cxn modelId="{4C30A6C1-9B1C-4266-B41B-437F38CE5B92}" type="presParOf" srcId="{C2AD25B5-1FAD-485D-8232-38702C1CD7C2}" destId="{875ECC29-1A9D-492A-A93B-82C1B3ACBC6C}" srcOrd="0" destOrd="0" presId="urn:microsoft.com/office/officeart/2005/8/layout/hProcess11"/>
    <dgm:cxn modelId="{620BF04B-094E-47C0-A599-849824AC0015}" type="presParOf" srcId="{875ECC29-1A9D-492A-A93B-82C1B3ACBC6C}" destId="{0A920DF7-959E-46A0-BBF8-055E6D6CB932}" srcOrd="0" destOrd="0" presId="urn:microsoft.com/office/officeart/2005/8/layout/hProcess11"/>
    <dgm:cxn modelId="{D9063CB3-923B-4813-AB57-6740763A4A8B}" type="presParOf" srcId="{875ECC29-1A9D-492A-A93B-82C1B3ACBC6C}" destId="{B308314C-0953-4A6E-90EE-8ACA2C90BA21}" srcOrd="1" destOrd="0" presId="urn:microsoft.com/office/officeart/2005/8/layout/hProcess11"/>
    <dgm:cxn modelId="{D108DA3A-CFC9-49BA-95B1-7A6D6E0EE5C1}" type="presParOf" srcId="{875ECC29-1A9D-492A-A93B-82C1B3ACBC6C}" destId="{DD9BAC94-0DC1-4E01-A08E-94EEBA1BD2BC}" srcOrd="2" destOrd="0" presId="urn:microsoft.com/office/officeart/2005/8/layout/hProcess11"/>
    <dgm:cxn modelId="{06C2FDD1-239E-4643-B8BC-478503526362}" type="presParOf" srcId="{C2AD25B5-1FAD-485D-8232-38702C1CD7C2}" destId="{319EE7C8-C724-434A-BDAC-7F2A358FFC7E}" srcOrd="1" destOrd="0" presId="urn:microsoft.com/office/officeart/2005/8/layout/hProcess11"/>
    <dgm:cxn modelId="{77D3386F-D67B-4699-99A8-9BD5B075313F}" type="presParOf" srcId="{C2AD25B5-1FAD-485D-8232-38702C1CD7C2}" destId="{7D882868-65DD-47BF-9315-738D20E624A5}" srcOrd="2" destOrd="0" presId="urn:microsoft.com/office/officeart/2005/8/layout/hProcess11"/>
    <dgm:cxn modelId="{8EDDF541-7080-4D2C-A9C5-8E753F0FC1B9}" type="presParOf" srcId="{7D882868-65DD-47BF-9315-738D20E624A5}" destId="{12D269A5-D13C-4BBF-8D83-BABC5BB72122}" srcOrd="0" destOrd="0" presId="urn:microsoft.com/office/officeart/2005/8/layout/hProcess11"/>
    <dgm:cxn modelId="{3651C441-974C-483B-BA23-724EA57F3B76}" type="presParOf" srcId="{7D882868-65DD-47BF-9315-738D20E624A5}" destId="{6D61AE51-E24E-4222-A57C-FD9585BB95B4}" srcOrd="1" destOrd="0" presId="urn:microsoft.com/office/officeart/2005/8/layout/hProcess11"/>
    <dgm:cxn modelId="{D3F65D38-A6BF-4A0F-AB51-666330910959}" type="presParOf" srcId="{7D882868-65DD-47BF-9315-738D20E624A5}" destId="{8BDA4105-9A46-4AEA-8498-83ADFFBDA2B2}" srcOrd="2" destOrd="0" presId="urn:microsoft.com/office/officeart/2005/8/layout/hProcess11"/>
    <dgm:cxn modelId="{850E1555-E44F-46C8-A5E4-6D0E6D63AB2F}" type="presParOf" srcId="{C2AD25B5-1FAD-485D-8232-38702C1CD7C2}" destId="{FF9B8B62-495F-48B4-A0AF-5FEA3EACF37E}" srcOrd="3" destOrd="0" presId="urn:microsoft.com/office/officeart/2005/8/layout/hProcess11"/>
    <dgm:cxn modelId="{A932D0EA-A096-4287-BB6C-3AEEDEBB1F5F}" type="presParOf" srcId="{C2AD25B5-1FAD-485D-8232-38702C1CD7C2}" destId="{5BC31C2B-1C33-4069-9F99-8EF403A3D207}" srcOrd="4" destOrd="0" presId="urn:microsoft.com/office/officeart/2005/8/layout/hProcess11"/>
    <dgm:cxn modelId="{6E72D5A6-25D4-4997-B719-9BC49AF09271}" type="presParOf" srcId="{5BC31C2B-1C33-4069-9F99-8EF403A3D207}" destId="{EEB45104-2688-4CF1-8758-07F320A0E9EC}" srcOrd="0" destOrd="0" presId="urn:microsoft.com/office/officeart/2005/8/layout/hProcess11"/>
    <dgm:cxn modelId="{CB46B2C9-8965-4285-91B3-BBE9A9FAD7AC}" type="presParOf" srcId="{5BC31C2B-1C33-4069-9F99-8EF403A3D207}" destId="{8ADF0CA7-B9BC-4F4E-A43D-BBAB5A3FD50C}" srcOrd="1" destOrd="0" presId="urn:microsoft.com/office/officeart/2005/8/layout/hProcess11"/>
    <dgm:cxn modelId="{B1C4A7FF-1CC7-47BA-8846-8183DF0EA655}" type="presParOf" srcId="{5BC31C2B-1C33-4069-9F99-8EF403A3D207}" destId="{2525F60B-98E1-4B70-9B5C-C289F21B8A73}" srcOrd="2" destOrd="0" presId="urn:microsoft.com/office/officeart/2005/8/layout/hProcess11"/>
    <dgm:cxn modelId="{BBB908EE-7981-43F6-B773-52FF47604963}" type="presParOf" srcId="{C2AD25B5-1FAD-485D-8232-38702C1CD7C2}" destId="{203D6BCB-C7D0-4329-B4FB-FD29B8B16CB8}" srcOrd="5" destOrd="0" presId="urn:microsoft.com/office/officeart/2005/8/layout/hProcess11"/>
    <dgm:cxn modelId="{B3D482F5-A9A0-4AF2-88D2-6DE8EBE3938E}" type="presParOf" srcId="{C2AD25B5-1FAD-485D-8232-38702C1CD7C2}" destId="{D5B13AC5-CD0E-429A-9238-C067BC582C11}" srcOrd="6" destOrd="0" presId="urn:microsoft.com/office/officeart/2005/8/layout/hProcess11"/>
    <dgm:cxn modelId="{48579A3A-4B90-4DB1-8A73-6F3D9EBA3F24}" type="presParOf" srcId="{D5B13AC5-CD0E-429A-9238-C067BC582C11}" destId="{03085237-C0B9-41B6-BD10-AE798D3A4E90}" srcOrd="0" destOrd="0" presId="urn:microsoft.com/office/officeart/2005/8/layout/hProcess11"/>
    <dgm:cxn modelId="{58126AC5-BCB6-46E0-A3BD-AE806F499B9C}" type="presParOf" srcId="{D5B13AC5-CD0E-429A-9238-C067BC582C11}" destId="{D79A1267-722A-4340-A582-2C9F0A7AA3D4}" srcOrd="1" destOrd="0" presId="urn:microsoft.com/office/officeart/2005/8/layout/hProcess11"/>
    <dgm:cxn modelId="{8D509BBE-8ECE-431E-B626-0F43A5A978DE}" type="presParOf" srcId="{D5B13AC5-CD0E-429A-9238-C067BC582C11}" destId="{0AE0CA30-34C6-4E7C-B6DB-4257EA56E4B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63115-2D55-432E-85AB-D575570EA744}">
      <dsp:nvSpPr>
        <dsp:cNvPr id="0" name=""/>
        <dsp:cNvSpPr/>
      </dsp:nvSpPr>
      <dsp:spPr>
        <a:xfrm>
          <a:off x="1315878" y="683156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E6D05-347D-4C10-A358-A617D0DFEF34}">
      <dsp:nvSpPr>
        <dsp:cNvPr id="0" name=""/>
        <dsp:cNvSpPr/>
      </dsp:nvSpPr>
      <dsp:spPr>
        <a:xfrm>
          <a:off x="820877" y="18256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Ağrı yerleşimi ve eklem </a:t>
          </a:r>
          <a:r>
            <a:rPr lang="tr-TR" sz="1200" kern="1200" dirty="0" smtClean="0"/>
            <a:t>sayısı, karşılaştırmalı çap ölçümü</a:t>
          </a:r>
          <a:endParaRPr lang="en-US" sz="1200" kern="1200" dirty="0"/>
        </a:p>
      </dsp:txBody>
      <dsp:txXfrm>
        <a:off x="820877" y="1825632"/>
        <a:ext cx="1800000" cy="720000"/>
      </dsp:txXfrm>
    </dsp:sp>
    <dsp:sp modelId="{1E395917-EF35-48EC-8255-4877C634EAE5}">
      <dsp:nvSpPr>
        <dsp:cNvPr id="0" name=""/>
        <dsp:cNvSpPr/>
      </dsp:nvSpPr>
      <dsp:spPr>
        <a:xfrm>
          <a:off x="3430878" y="683156"/>
          <a:ext cx="810000" cy="81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D1ED2-AB43-44A4-9D76-3119F43442A0}">
      <dsp:nvSpPr>
        <dsp:cNvPr id="0" name=""/>
        <dsp:cNvSpPr/>
      </dsp:nvSpPr>
      <dsp:spPr>
        <a:xfrm>
          <a:off x="2935878" y="18256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Ağrının Karakteri</a:t>
          </a:r>
          <a:endParaRPr lang="en-US" sz="1200" kern="1200"/>
        </a:p>
      </dsp:txBody>
      <dsp:txXfrm>
        <a:off x="2935878" y="1825632"/>
        <a:ext cx="1800000" cy="720000"/>
      </dsp:txXfrm>
    </dsp:sp>
    <dsp:sp modelId="{3271FCC9-7BFE-49AE-B717-B091C34AB959}">
      <dsp:nvSpPr>
        <dsp:cNvPr id="0" name=""/>
        <dsp:cNvSpPr/>
      </dsp:nvSpPr>
      <dsp:spPr>
        <a:xfrm>
          <a:off x="5545878" y="683156"/>
          <a:ext cx="810000" cy="81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5B8D6-708D-487F-B28B-7CC5D5F7D616}">
      <dsp:nvSpPr>
        <dsp:cNvPr id="0" name=""/>
        <dsp:cNvSpPr/>
      </dsp:nvSpPr>
      <dsp:spPr>
        <a:xfrm>
          <a:off x="5050878" y="18256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>
              <a:latin typeface="Avenir Next LT Pro"/>
            </a:rPr>
            <a:t>Zamanlama-Başlangıç</a:t>
          </a:r>
          <a:endParaRPr lang="en-US" sz="1200" kern="1200"/>
        </a:p>
      </dsp:txBody>
      <dsp:txXfrm>
        <a:off x="5050878" y="1825632"/>
        <a:ext cx="1800000" cy="720000"/>
      </dsp:txXfrm>
    </dsp:sp>
    <dsp:sp modelId="{278E1244-EB9D-4277-99EF-CEACBBAF6C55}">
      <dsp:nvSpPr>
        <dsp:cNvPr id="0" name=""/>
        <dsp:cNvSpPr/>
      </dsp:nvSpPr>
      <dsp:spPr>
        <a:xfrm>
          <a:off x="7660878" y="683156"/>
          <a:ext cx="810000" cy="81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69C4A-9DD1-4C31-A00A-56720237D8DC}">
      <dsp:nvSpPr>
        <dsp:cNvPr id="0" name=""/>
        <dsp:cNvSpPr/>
      </dsp:nvSpPr>
      <dsp:spPr>
        <a:xfrm>
          <a:off x="7165878" y="18256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Özgeçmiş</a:t>
          </a:r>
          <a:endParaRPr lang="en-US" sz="1200" kern="1200"/>
        </a:p>
      </dsp:txBody>
      <dsp:txXfrm>
        <a:off x="7165878" y="1825632"/>
        <a:ext cx="1800000" cy="720000"/>
      </dsp:txXfrm>
    </dsp:sp>
    <dsp:sp modelId="{2F53B2F9-DC25-4A26-93DD-54637B57890C}">
      <dsp:nvSpPr>
        <dsp:cNvPr id="0" name=""/>
        <dsp:cNvSpPr/>
      </dsp:nvSpPr>
      <dsp:spPr>
        <a:xfrm>
          <a:off x="2505323" y="2944059"/>
          <a:ext cx="810000" cy="81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4DC63-ABDD-4F5A-8CEB-5E5281B22134}">
      <dsp:nvSpPr>
        <dsp:cNvPr id="0" name=""/>
        <dsp:cNvSpPr/>
      </dsp:nvSpPr>
      <dsp:spPr>
        <a:xfrm>
          <a:off x="2110686" y="412313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Soygeçmiş</a:t>
          </a:r>
          <a:endParaRPr lang="en-US" sz="1200" kern="1200" dirty="0"/>
        </a:p>
      </dsp:txBody>
      <dsp:txXfrm>
        <a:off x="2110686" y="4123131"/>
        <a:ext cx="1800000" cy="720000"/>
      </dsp:txXfrm>
    </dsp:sp>
    <dsp:sp modelId="{25C31A50-863B-4715-8423-7011496F322A}">
      <dsp:nvSpPr>
        <dsp:cNvPr id="0" name=""/>
        <dsp:cNvSpPr/>
      </dsp:nvSpPr>
      <dsp:spPr>
        <a:xfrm>
          <a:off x="5545878" y="2995632"/>
          <a:ext cx="810000" cy="81000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876A3-D869-4489-B81C-8CF69E0E9408}">
      <dsp:nvSpPr>
        <dsp:cNvPr id="0" name=""/>
        <dsp:cNvSpPr/>
      </dsp:nvSpPr>
      <dsp:spPr>
        <a:xfrm>
          <a:off x="5050878" y="4138107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İlaçlar</a:t>
          </a:r>
          <a:endParaRPr lang="en-US" sz="1200" kern="1200" dirty="0"/>
        </a:p>
      </dsp:txBody>
      <dsp:txXfrm>
        <a:off x="5050878" y="4138107"/>
        <a:ext cx="18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36F12-8437-47A4-AB07-E6DC7C07D111}">
      <dsp:nvSpPr>
        <dsp:cNvPr id="0" name=""/>
        <dsp:cNvSpPr/>
      </dsp:nvSpPr>
      <dsp:spPr>
        <a:xfrm>
          <a:off x="0" y="998895"/>
          <a:ext cx="4388734" cy="133186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07435-C6AD-42E5-8766-80D7C0AA8A2A}">
      <dsp:nvSpPr>
        <dsp:cNvPr id="0" name=""/>
        <dsp:cNvSpPr/>
      </dsp:nvSpPr>
      <dsp:spPr>
        <a:xfrm>
          <a:off x="1928" y="0"/>
          <a:ext cx="1272904" cy="13318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Mekanik</a:t>
          </a:r>
          <a:r>
            <a:rPr lang="tr-TR" sz="1400" b="0" i="0" u="none" strike="noStrike" kern="1200" cap="none" baseline="0" noProof="0">
              <a:latin typeface="Avenir Next LT Pro"/>
            </a:rPr>
            <a:t> Nedenler</a:t>
          </a:r>
          <a:endParaRPr lang="tr-TR" sz="1400" kern="1200"/>
        </a:p>
      </dsp:txBody>
      <dsp:txXfrm>
        <a:off x="1928" y="0"/>
        <a:ext cx="1272904" cy="1331860"/>
      </dsp:txXfrm>
    </dsp:sp>
    <dsp:sp modelId="{8FB2A18D-1BA0-4C61-B19A-B4E2184A89EA}">
      <dsp:nvSpPr>
        <dsp:cNvPr id="0" name=""/>
        <dsp:cNvSpPr/>
      </dsp:nvSpPr>
      <dsp:spPr>
        <a:xfrm>
          <a:off x="471898" y="1498342"/>
          <a:ext cx="332965" cy="3329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10102-7303-433E-A334-56C0E21731D9}">
      <dsp:nvSpPr>
        <dsp:cNvPr id="0" name=""/>
        <dsp:cNvSpPr/>
      </dsp:nvSpPr>
      <dsp:spPr>
        <a:xfrm>
          <a:off x="1338478" y="1997789"/>
          <a:ext cx="1272904" cy="13318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Sabah yakınma yok</a:t>
          </a:r>
          <a:endParaRPr lang="tr-TR" sz="1400" kern="1200"/>
        </a:p>
      </dsp:txBody>
      <dsp:txXfrm>
        <a:off x="1338478" y="1997789"/>
        <a:ext cx="1272904" cy="1331860"/>
      </dsp:txXfrm>
    </dsp:sp>
    <dsp:sp modelId="{5A45D1ED-9459-43BA-961E-2429E07605FD}">
      <dsp:nvSpPr>
        <dsp:cNvPr id="0" name=""/>
        <dsp:cNvSpPr/>
      </dsp:nvSpPr>
      <dsp:spPr>
        <a:xfrm>
          <a:off x="1808447" y="1498342"/>
          <a:ext cx="332965" cy="332965"/>
        </a:xfrm>
        <a:prstGeom prst="ellipse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9F69E-CF1D-45CF-B8AC-A042A1C01023}">
      <dsp:nvSpPr>
        <dsp:cNvPr id="0" name=""/>
        <dsp:cNvSpPr/>
      </dsp:nvSpPr>
      <dsp:spPr>
        <a:xfrm>
          <a:off x="2675027" y="0"/>
          <a:ext cx="1272904" cy="13318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Fiziksel aktivite ile ağrı artar</a:t>
          </a:r>
          <a:endParaRPr lang="tr-TR" sz="1400" kern="1200"/>
        </a:p>
      </dsp:txBody>
      <dsp:txXfrm>
        <a:off x="2675027" y="0"/>
        <a:ext cx="1272904" cy="1331860"/>
      </dsp:txXfrm>
    </dsp:sp>
    <dsp:sp modelId="{0B6C8AC9-B4E3-416C-8E55-BB862EA8BEC9}">
      <dsp:nvSpPr>
        <dsp:cNvPr id="0" name=""/>
        <dsp:cNvSpPr/>
      </dsp:nvSpPr>
      <dsp:spPr>
        <a:xfrm>
          <a:off x="3144997" y="1498342"/>
          <a:ext cx="332965" cy="332965"/>
        </a:xfrm>
        <a:prstGeom prst="ellipse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BDC0D-B8CA-431A-9B61-A28FAAB99C82}">
      <dsp:nvSpPr>
        <dsp:cNvPr id="0" name=""/>
        <dsp:cNvSpPr/>
      </dsp:nvSpPr>
      <dsp:spPr>
        <a:xfrm>
          <a:off x="0" y="1097279"/>
          <a:ext cx="5989897" cy="146304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91595-05AF-4B57-8B26-3AACB3C4EE6B}">
      <dsp:nvSpPr>
        <dsp:cNvPr id="0" name=""/>
        <dsp:cNvSpPr/>
      </dsp:nvSpPr>
      <dsp:spPr>
        <a:xfrm>
          <a:off x="2369" y="0"/>
          <a:ext cx="1035801" cy="1463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0" i="0" u="none" strike="noStrike" kern="1200" cap="none" baseline="0" noProof="0">
              <a:latin typeface="Avenir Next LT Pro"/>
            </a:rPr>
            <a:t>ÖNEMLİ</a:t>
          </a:r>
        </a:p>
      </dsp:txBody>
      <dsp:txXfrm>
        <a:off x="2369" y="0"/>
        <a:ext cx="1035801" cy="1463040"/>
      </dsp:txXfrm>
    </dsp:sp>
    <dsp:sp modelId="{13B3BC4E-9DE3-4B29-A90D-379C525DCE12}">
      <dsp:nvSpPr>
        <dsp:cNvPr id="0" name=""/>
        <dsp:cNvSpPr/>
      </dsp:nvSpPr>
      <dsp:spPr>
        <a:xfrm>
          <a:off x="337390" y="1645920"/>
          <a:ext cx="365760" cy="365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ED3E5-A8FE-4D19-A647-F5E5124342D2}">
      <dsp:nvSpPr>
        <dsp:cNvPr id="0" name=""/>
        <dsp:cNvSpPr/>
      </dsp:nvSpPr>
      <dsp:spPr>
        <a:xfrm>
          <a:off x="1089961" y="2194559"/>
          <a:ext cx="1035801" cy="1463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err="1">
              <a:latin typeface="Avenir Next LT Pro"/>
            </a:rPr>
            <a:t>Malignite</a:t>
          </a:r>
          <a:endParaRPr lang="tr-TR" sz="1300" kern="1200"/>
        </a:p>
      </dsp:txBody>
      <dsp:txXfrm>
        <a:off x="1089961" y="2194559"/>
        <a:ext cx="1035801" cy="1463040"/>
      </dsp:txXfrm>
    </dsp:sp>
    <dsp:sp modelId="{E6C4FBFB-F1A8-47E6-8456-683E5043F078}">
      <dsp:nvSpPr>
        <dsp:cNvPr id="0" name=""/>
        <dsp:cNvSpPr/>
      </dsp:nvSpPr>
      <dsp:spPr>
        <a:xfrm>
          <a:off x="1424982" y="1645920"/>
          <a:ext cx="365760" cy="365760"/>
        </a:xfrm>
        <a:prstGeom prst="ellipse">
          <a:avLst/>
        </a:prstGeom>
        <a:solidFill>
          <a:schemeClr val="accent3">
            <a:hueOff val="-1568039"/>
            <a:satOff val="13829"/>
            <a:lumOff val="29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7D6A1-A9CC-49D3-BDA3-4B49FF68ADB2}">
      <dsp:nvSpPr>
        <dsp:cNvPr id="0" name=""/>
        <dsp:cNvSpPr/>
      </dsp:nvSpPr>
      <dsp:spPr>
        <a:xfrm>
          <a:off x="2177553" y="0"/>
          <a:ext cx="1035801" cy="1463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>
              <a:latin typeface="Avenir Next LT Pro"/>
            </a:rPr>
            <a:t>Enfeksiyon</a:t>
          </a:r>
        </a:p>
      </dsp:txBody>
      <dsp:txXfrm>
        <a:off x="2177553" y="0"/>
        <a:ext cx="1035801" cy="1463040"/>
      </dsp:txXfrm>
    </dsp:sp>
    <dsp:sp modelId="{D43E4033-5F32-4912-996E-C671ECDE98E5}">
      <dsp:nvSpPr>
        <dsp:cNvPr id="0" name=""/>
        <dsp:cNvSpPr/>
      </dsp:nvSpPr>
      <dsp:spPr>
        <a:xfrm>
          <a:off x="2512574" y="1645920"/>
          <a:ext cx="365760" cy="365760"/>
        </a:xfrm>
        <a:prstGeom prst="ellipse">
          <a:avLst/>
        </a:prstGeom>
        <a:solidFill>
          <a:schemeClr val="accent3">
            <a:hueOff val="-3136078"/>
            <a:satOff val="27657"/>
            <a:lumOff val="5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E53C3-BFA1-49FB-A8D7-3A163C71376A}">
      <dsp:nvSpPr>
        <dsp:cNvPr id="0" name=""/>
        <dsp:cNvSpPr/>
      </dsp:nvSpPr>
      <dsp:spPr>
        <a:xfrm>
          <a:off x="3265145" y="2194559"/>
          <a:ext cx="1035801" cy="1463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>
              <a:latin typeface="Avenir Next LT Pro"/>
            </a:rPr>
            <a:t>Büyüme Ağrıları</a:t>
          </a:r>
        </a:p>
      </dsp:txBody>
      <dsp:txXfrm>
        <a:off x="3265145" y="2194559"/>
        <a:ext cx="1035801" cy="1463040"/>
      </dsp:txXfrm>
    </dsp:sp>
    <dsp:sp modelId="{8715215D-BCE5-40B7-BA61-56AF491B8B24}">
      <dsp:nvSpPr>
        <dsp:cNvPr id="0" name=""/>
        <dsp:cNvSpPr/>
      </dsp:nvSpPr>
      <dsp:spPr>
        <a:xfrm>
          <a:off x="3600166" y="1645920"/>
          <a:ext cx="365760" cy="365760"/>
        </a:xfrm>
        <a:prstGeom prst="ellipse">
          <a:avLst/>
        </a:prstGeom>
        <a:solidFill>
          <a:schemeClr val="accent3">
            <a:hueOff val="-4704116"/>
            <a:satOff val="41486"/>
            <a:lumOff val="89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368EB-0B99-4CA1-B62F-03F01AC2CD0A}">
      <dsp:nvSpPr>
        <dsp:cNvPr id="0" name=""/>
        <dsp:cNvSpPr/>
      </dsp:nvSpPr>
      <dsp:spPr>
        <a:xfrm>
          <a:off x="4352737" y="0"/>
          <a:ext cx="1035801" cy="1463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>
              <a:latin typeface="Avenir Next LT Pro"/>
            </a:rPr>
            <a:t>Psikojenik</a:t>
          </a:r>
        </a:p>
      </dsp:txBody>
      <dsp:txXfrm>
        <a:off x="4352737" y="0"/>
        <a:ext cx="1035801" cy="1463040"/>
      </dsp:txXfrm>
    </dsp:sp>
    <dsp:sp modelId="{DD0CB30C-2909-4965-B41E-EF12A5B93251}">
      <dsp:nvSpPr>
        <dsp:cNvPr id="0" name=""/>
        <dsp:cNvSpPr/>
      </dsp:nvSpPr>
      <dsp:spPr>
        <a:xfrm>
          <a:off x="4687758" y="1645920"/>
          <a:ext cx="365760" cy="365760"/>
        </a:xfrm>
        <a:prstGeom prst="ellipse">
          <a:avLst/>
        </a:prstGeom>
        <a:solidFill>
          <a:schemeClr val="accent3">
            <a:hueOff val="-6272155"/>
            <a:satOff val="55314"/>
            <a:lumOff val="1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0E646-58CC-41C5-8F1D-2CFF80783BD4}">
      <dsp:nvSpPr>
        <dsp:cNvPr id="0" name=""/>
        <dsp:cNvSpPr/>
      </dsp:nvSpPr>
      <dsp:spPr>
        <a:xfrm rot="16200000">
          <a:off x="330" y="158740"/>
          <a:ext cx="3783813" cy="378381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0" i="0" u="none" strike="noStrike" kern="1200" cap="none" baseline="0" noProof="0">
              <a:latin typeface="Avenir Next LT Pro"/>
            </a:rPr>
            <a:t>ANİ</a:t>
          </a:r>
          <a:endParaRPr lang="tr-TR" sz="21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strike="noStrike" kern="1200" cap="none" baseline="0" noProof="0"/>
            <a:t>Travma / Fraktür</a:t>
          </a:r>
          <a:endParaRPr lang="en-US" sz="1600" b="0" i="0" u="none" strike="noStrike" kern="1200" cap="none" baseline="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strike="noStrike" kern="1200" cap="none" baseline="0" noProof="0"/>
            <a:t>Septik Artrit /Osteomyelit</a:t>
          </a:r>
          <a:endParaRPr lang="en-US" sz="1600" b="0" i="0" u="none" strike="noStrike" kern="1200" cap="none" baseline="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strike="noStrike" kern="1200" cap="none" baseline="0" noProof="0" dirty="0"/>
            <a:t>ARA (Gezici) /Reaktif </a:t>
          </a:r>
          <a:r>
            <a:rPr lang="tr-TR" sz="1600" b="0" i="0" u="none" strike="noStrike" kern="1200" cap="none" baseline="0" noProof="0" dirty="0" err="1"/>
            <a:t>Artrit</a:t>
          </a:r>
          <a:endParaRPr lang="en-US" sz="1600" b="0" i="0" u="none" strike="noStrike" kern="1200" cap="none" baseline="0" noProof="0" dirty="0"/>
        </a:p>
      </dsp:txBody>
      <dsp:txXfrm rot="5400000">
        <a:off x="662498" y="1104692"/>
        <a:ext cx="3121646" cy="1891907"/>
      </dsp:txXfrm>
    </dsp:sp>
    <dsp:sp modelId="{FA0932B4-266F-4610-B63C-07539E5FCC86}">
      <dsp:nvSpPr>
        <dsp:cNvPr id="0" name=""/>
        <dsp:cNvSpPr/>
      </dsp:nvSpPr>
      <dsp:spPr>
        <a:xfrm rot="5400000">
          <a:off x="4163804" y="158740"/>
          <a:ext cx="3783813" cy="3783813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0" i="0" u="none" strike="noStrike" kern="1200" cap="none" baseline="0" noProof="0">
              <a:latin typeface="Avenir Next LT Pro"/>
            </a:rPr>
            <a:t>YAVAŞ</a:t>
          </a:r>
          <a:endParaRPr lang="tr-TR" sz="2100" b="0" i="0" u="none" strike="noStrike" kern="1200" cap="none" baseline="0" noProof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/>
            <a:t>Artrit (Romatimal Hast.)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/>
            <a:t>Mekanik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/>
            <a:t>Hipermobilite Sendromları</a:t>
          </a:r>
        </a:p>
      </dsp:txBody>
      <dsp:txXfrm rot="-5400000">
        <a:off x="4163805" y="1104693"/>
        <a:ext cx="3121646" cy="18919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12FCB-122F-4204-8383-93712E8E33FF}">
      <dsp:nvSpPr>
        <dsp:cNvPr id="0" name=""/>
        <dsp:cNvSpPr/>
      </dsp:nvSpPr>
      <dsp:spPr>
        <a:xfrm>
          <a:off x="3571" y="560784"/>
          <a:ext cx="2536031" cy="253603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566" tIns="44450" rIns="139566" bIns="44450" numCol="1" spcCol="1270" anchor="ctr" anchorCtr="1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>
              <a:solidFill>
                <a:schemeClr val="bg1"/>
              </a:solidFill>
              <a:latin typeface="Avenir Next LT Pro"/>
            </a:rPr>
            <a:t>Akut </a:t>
          </a:r>
          <a:r>
            <a:rPr lang="tr-TR" sz="3500" kern="1200" err="1">
              <a:solidFill>
                <a:schemeClr val="bg1"/>
              </a:solidFill>
              <a:latin typeface="Avenir Next LT Pro"/>
            </a:rPr>
            <a:t>Artrit</a:t>
          </a:r>
          <a:endParaRPr lang="tr-TR" sz="3500" b="0" i="0" u="none" strike="noStrike" kern="1200" cap="none" baseline="0" noProof="0" err="1">
            <a:solidFill>
              <a:srgbClr val="010000"/>
            </a:solidFill>
            <a:latin typeface="Avenir Next LT Pro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>
              <a:solidFill>
                <a:schemeClr val="bg1"/>
              </a:solidFill>
              <a:latin typeface="Avenir Next LT Pro"/>
            </a:rPr>
            <a:t>&lt;6 hafta</a:t>
          </a:r>
        </a:p>
      </dsp:txBody>
      <dsp:txXfrm>
        <a:off x="374964" y="932177"/>
        <a:ext cx="1793245" cy="1793245"/>
      </dsp:txXfrm>
    </dsp:sp>
    <dsp:sp modelId="{F7F85A5F-8871-41CB-AC17-C0144729D19B}">
      <dsp:nvSpPr>
        <dsp:cNvPr id="0" name=""/>
        <dsp:cNvSpPr/>
      </dsp:nvSpPr>
      <dsp:spPr>
        <a:xfrm>
          <a:off x="2032396" y="560784"/>
          <a:ext cx="2536031" cy="2536031"/>
        </a:xfrm>
        <a:prstGeom prst="ellipse">
          <a:avLst/>
        </a:prstGeom>
        <a:solidFill>
          <a:schemeClr val="accent1">
            <a:shade val="80000"/>
            <a:alpha val="50000"/>
            <a:hueOff val="-41"/>
            <a:satOff val="18573"/>
            <a:lumOff val="6320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566" tIns="44450" rIns="139566" bIns="44450" numCol="1" spcCol="1270" anchor="ctr" anchorCtr="1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>
              <a:solidFill>
                <a:schemeClr val="bg1"/>
              </a:solidFill>
              <a:latin typeface="Avenir Next LT Pro"/>
            </a:rPr>
            <a:t>Kronik Artrit</a:t>
          </a:r>
          <a:endParaRPr lang="tr-TR" sz="3500" kern="1200">
            <a:solidFill>
              <a:schemeClr val="bg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>
              <a:solidFill>
                <a:schemeClr val="bg1"/>
              </a:solidFill>
              <a:latin typeface="Avenir Next LT Pro"/>
            </a:rPr>
            <a:t>&gt;6 hafta</a:t>
          </a:r>
        </a:p>
      </dsp:txBody>
      <dsp:txXfrm>
        <a:off x="2403789" y="932177"/>
        <a:ext cx="1793245" cy="17932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FC11A-41C8-4DAB-BB38-CF5EEA0C822A}">
      <dsp:nvSpPr>
        <dsp:cNvPr id="0" name=""/>
        <dsp:cNvSpPr/>
      </dsp:nvSpPr>
      <dsp:spPr>
        <a:xfrm>
          <a:off x="91923" y="325973"/>
          <a:ext cx="689675" cy="6896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14E69-8498-43F6-8ABA-15D980A8A835}">
      <dsp:nvSpPr>
        <dsp:cNvPr id="0" name=""/>
        <dsp:cNvSpPr/>
      </dsp:nvSpPr>
      <dsp:spPr>
        <a:xfrm>
          <a:off x="236754" y="470805"/>
          <a:ext cx="400011" cy="40001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E1B8A-4452-4393-BFA2-9F90A0946F60}">
      <dsp:nvSpPr>
        <dsp:cNvPr id="0" name=""/>
        <dsp:cNvSpPr/>
      </dsp:nvSpPr>
      <dsp:spPr>
        <a:xfrm>
          <a:off x="929386" y="325973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Diabet / Hiperparatiroidi /Hipotiroidi</a:t>
          </a:r>
          <a:endParaRPr lang="en-US" sz="1600" kern="1200"/>
        </a:p>
      </dsp:txBody>
      <dsp:txXfrm>
        <a:off x="929386" y="325973"/>
        <a:ext cx="1625664" cy="689675"/>
      </dsp:txXfrm>
    </dsp:sp>
    <dsp:sp modelId="{2AAE8BF2-4F4D-4F72-96DB-67FEC82E33CD}">
      <dsp:nvSpPr>
        <dsp:cNvPr id="0" name=""/>
        <dsp:cNvSpPr/>
      </dsp:nvSpPr>
      <dsp:spPr>
        <a:xfrm>
          <a:off x="2838310" y="325973"/>
          <a:ext cx="689675" cy="689675"/>
        </a:xfrm>
        <a:prstGeom prst="ellipse">
          <a:avLst/>
        </a:prstGeom>
        <a:solidFill>
          <a:schemeClr val="accent5">
            <a:hueOff val="-2789115"/>
            <a:satOff val="2522"/>
            <a:lumOff val="-4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1D27C-53BD-4CA4-B403-FCBD22C1546F}">
      <dsp:nvSpPr>
        <dsp:cNvPr id="0" name=""/>
        <dsp:cNvSpPr/>
      </dsp:nvSpPr>
      <dsp:spPr>
        <a:xfrm>
          <a:off x="2983142" y="470805"/>
          <a:ext cx="400011" cy="40001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12D5F-C180-4A15-85CE-372D0F550BB3}">
      <dsp:nvSpPr>
        <dsp:cNvPr id="0" name=""/>
        <dsp:cNvSpPr/>
      </dsp:nvSpPr>
      <dsp:spPr>
        <a:xfrm>
          <a:off x="3675773" y="325973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Psöriazis /</a:t>
          </a:r>
          <a:r>
            <a:rPr lang="tr-TR" sz="1600" kern="1200">
              <a:latin typeface="Avenir Next LT Pro"/>
            </a:rPr>
            <a:t> </a:t>
          </a:r>
          <a:r>
            <a:rPr lang="tr-TR" sz="1600" kern="1200"/>
            <a:t>İBH</a:t>
          </a:r>
          <a:endParaRPr lang="en-US" sz="1600" kern="1200">
            <a:latin typeface="Avenir Next LT Pro"/>
          </a:endParaRPr>
        </a:p>
      </dsp:txBody>
      <dsp:txXfrm>
        <a:off x="3675773" y="325973"/>
        <a:ext cx="1625664" cy="689675"/>
      </dsp:txXfrm>
    </dsp:sp>
    <dsp:sp modelId="{5145CA3A-ED47-433D-B695-C2BC599E15DE}">
      <dsp:nvSpPr>
        <dsp:cNvPr id="0" name=""/>
        <dsp:cNvSpPr/>
      </dsp:nvSpPr>
      <dsp:spPr>
        <a:xfrm>
          <a:off x="91923" y="1716506"/>
          <a:ext cx="689675" cy="689675"/>
        </a:xfrm>
        <a:prstGeom prst="ellipse">
          <a:avLst/>
        </a:prstGeom>
        <a:solidFill>
          <a:schemeClr val="accent5">
            <a:hueOff val="-5578230"/>
            <a:satOff val="5045"/>
            <a:lumOff val="-9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08C95-1502-4770-BAEF-F645AC2238B6}">
      <dsp:nvSpPr>
        <dsp:cNvPr id="0" name=""/>
        <dsp:cNvSpPr/>
      </dsp:nvSpPr>
      <dsp:spPr>
        <a:xfrm>
          <a:off x="236754" y="1861338"/>
          <a:ext cx="400011" cy="40001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6ABCA-6A11-4C37-AC0B-FB1EDDB25586}">
      <dsp:nvSpPr>
        <dsp:cNvPr id="0" name=""/>
        <dsp:cNvSpPr/>
      </dsp:nvSpPr>
      <dsp:spPr>
        <a:xfrm>
          <a:off x="929386" y="1716506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Avenir Next LT Pro"/>
            </a:rPr>
            <a:t> </a:t>
          </a:r>
          <a:r>
            <a:rPr lang="tr-TR" sz="1600" kern="1200"/>
            <a:t>Orak Hücreli Anemi (Kemik Ağrıları) </a:t>
          </a:r>
          <a:endParaRPr lang="en-US" sz="1600" kern="1200"/>
        </a:p>
      </dsp:txBody>
      <dsp:txXfrm>
        <a:off x="929386" y="1716506"/>
        <a:ext cx="1625664" cy="689675"/>
      </dsp:txXfrm>
    </dsp:sp>
    <dsp:sp modelId="{E152ECCF-613D-4135-9F78-B6AE7DB0F54A}">
      <dsp:nvSpPr>
        <dsp:cNvPr id="0" name=""/>
        <dsp:cNvSpPr/>
      </dsp:nvSpPr>
      <dsp:spPr>
        <a:xfrm>
          <a:off x="2838310" y="1716506"/>
          <a:ext cx="689675" cy="689675"/>
        </a:xfrm>
        <a:prstGeom prst="ellipse">
          <a:avLst/>
        </a:prstGeom>
        <a:solidFill>
          <a:schemeClr val="accent5">
            <a:hueOff val="-8367345"/>
            <a:satOff val="7567"/>
            <a:lumOff val="-145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88B91-1BF4-471D-98CC-815C8AD422D1}">
      <dsp:nvSpPr>
        <dsp:cNvPr id="0" name=""/>
        <dsp:cNvSpPr/>
      </dsp:nvSpPr>
      <dsp:spPr>
        <a:xfrm>
          <a:off x="2983142" y="1861338"/>
          <a:ext cx="400011" cy="40001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76BAF-BA43-4AF1-B978-CD7EB4014D10}">
      <dsp:nvSpPr>
        <dsp:cNvPr id="0" name=""/>
        <dsp:cNvSpPr/>
      </dsp:nvSpPr>
      <dsp:spPr>
        <a:xfrm>
          <a:off x="3675773" y="1716506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Aşılama Sonrası (HBV, Rubella)</a:t>
          </a:r>
          <a:endParaRPr lang="en-US" sz="1600" kern="1200"/>
        </a:p>
      </dsp:txBody>
      <dsp:txXfrm>
        <a:off x="3675773" y="1716506"/>
        <a:ext cx="1625664" cy="689675"/>
      </dsp:txXfrm>
    </dsp:sp>
    <dsp:sp modelId="{9AF4FB2F-BA77-4E20-9EFC-73BB24A86C55}">
      <dsp:nvSpPr>
        <dsp:cNvPr id="0" name=""/>
        <dsp:cNvSpPr/>
      </dsp:nvSpPr>
      <dsp:spPr>
        <a:xfrm>
          <a:off x="91923" y="3107038"/>
          <a:ext cx="689675" cy="689675"/>
        </a:xfrm>
        <a:prstGeom prst="ellipse">
          <a:avLst/>
        </a:prstGeom>
        <a:solidFill>
          <a:schemeClr val="accent5">
            <a:hueOff val="-11156460"/>
            <a:satOff val="10090"/>
            <a:lumOff val="-194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2973E-A522-46FD-A168-1FF3242EAFC2}">
      <dsp:nvSpPr>
        <dsp:cNvPr id="0" name=""/>
        <dsp:cNvSpPr/>
      </dsp:nvSpPr>
      <dsp:spPr>
        <a:xfrm>
          <a:off x="236754" y="3251870"/>
          <a:ext cx="400011" cy="40001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0C32F-2BC8-4119-B266-D1030C87E7EB}">
      <dsp:nvSpPr>
        <dsp:cNvPr id="0" name=""/>
        <dsp:cNvSpPr/>
      </dsp:nvSpPr>
      <dsp:spPr>
        <a:xfrm>
          <a:off x="929386" y="3107038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Avenir Next LT Pro"/>
            </a:rPr>
            <a:t>Geçirilmiş Hastalık</a:t>
          </a:r>
        </a:p>
      </dsp:txBody>
      <dsp:txXfrm>
        <a:off x="929386" y="3107038"/>
        <a:ext cx="1625664" cy="689675"/>
      </dsp:txXfrm>
    </dsp:sp>
    <dsp:sp modelId="{CB5131C2-3AD2-4D97-9A32-5AD2053217C1}">
      <dsp:nvSpPr>
        <dsp:cNvPr id="0" name=""/>
        <dsp:cNvSpPr/>
      </dsp:nvSpPr>
      <dsp:spPr>
        <a:xfrm>
          <a:off x="2838310" y="3107038"/>
          <a:ext cx="689675" cy="689675"/>
        </a:xfrm>
        <a:prstGeom prst="ellipse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BE495-5173-4CDA-B144-3A10B47BB4E9}">
      <dsp:nvSpPr>
        <dsp:cNvPr id="0" name=""/>
        <dsp:cNvSpPr/>
      </dsp:nvSpPr>
      <dsp:spPr>
        <a:xfrm>
          <a:off x="2983142" y="3251870"/>
          <a:ext cx="400011" cy="400011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4E437-DCC5-4C51-AE50-CA9B47AFE9C7}">
      <dsp:nvSpPr>
        <dsp:cNvPr id="0" name=""/>
        <dsp:cNvSpPr/>
      </dsp:nvSpPr>
      <dsp:spPr>
        <a:xfrm>
          <a:off x="3675773" y="3107038"/>
          <a:ext cx="1625664" cy="6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latin typeface="Avenir Next LT Pro"/>
            </a:rPr>
            <a:t>İlaç Alımı (Serum Hastalığı)</a:t>
          </a:r>
        </a:p>
      </dsp:txBody>
      <dsp:txXfrm>
        <a:off x="3675773" y="3107038"/>
        <a:ext cx="1625664" cy="6896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48F8D-08BC-4FD3-B300-3FE5E804C819}">
      <dsp:nvSpPr>
        <dsp:cNvPr id="0" name=""/>
        <dsp:cNvSpPr/>
      </dsp:nvSpPr>
      <dsp:spPr>
        <a:xfrm>
          <a:off x="182075" y="138"/>
          <a:ext cx="2546443" cy="1018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i="0" u="none" strike="noStrike" kern="1200" cap="none" baseline="0" noProof="0">
              <a:latin typeface="Avenir Next LT Pro"/>
            </a:rPr>
            <a:t>Sosyal Öykü</a:t>
          </a:r>
        </a:p>
      </dsp:txBody>
      <dsp:txXfrm>
        <a:off x="691364" y="138"/>
        <a:ext cx="1527866" cy="1018577"/>
      </dsp:txXfrm>
    </dsp:sp>
    <dsp:sp modelId="{DB858B44-76CD-4D5C-A024-F71DBEFC68B3}">
      <dsp:nvSpPr>
        <dsp:cNvPr id="0" name=""/>
        <dsp:cNvSpPr/>
      </dsp:nvSpPr>
      <dsp:spPr>
        <a:xfrm>
          <a:off x="2397482" y="86717"/>
          <a:ext cx="2113548" cy="84541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latin typeface="Avenir Next LT Pro"/>
            </a:rPr>
            <a:t>Seyahat</a:t>
          </a:r>
          <a:endParaRPr lang="tr-TR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>
              <a:latin typeface="Avenir Next LT Pro"/>
            </a:rPr>
            <a:t>Lyme</a:t>
          </a:r>
        </a:p>
      </dsp:txBody>
      <dsp:txXfrm>
        <a:off x="2820192" y="86717"/>
        <a:ext cx="1268129" cy="845419"/>
      </dsp:txXfrm>
    </dsp:sp>
    <dsp:sp modelId="{382F5A27-360C-4018-9679-A6CAD0519EF4}">
      <dsp:nvSpPr>
        <dsp:cNvPr id="0" name=""/>
        <dsp:cNvSpPr/>
      </dsp:nvSpPr>
      <dsp:spPr>
        <a:xfrm>
          <a:off x="4215133" y="86717"/>
          <a:ext cx="2113548" cy="845419"/>
        </a:xfrm>
        <a:prstGeom prst="chevron">
          <a:avLst/>
        </a:prstGeom>
        <a:solidFill>
          <a:schemeClr val="accent5">
            <a:tint val="40000"/>
            <a:alpha val="90000"/>
            <a:hueOff val="-14537470"/>
            <a:satOff val="15100"/>
            <a:lumOff val="-284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537470"/>
              <a:satOff val="15100"/>
              <a:lumOff val="-2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>
              <a:latin typeface="Avenir Next LT Pro"/>
            </a:rPr>
            <a:t>Çiğ Süt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>
              <a:latin typeface="Avenir Next LT Pro"/>
            </a:rPr>
            <a:t>Brusella</a:t>
          </a:r>
        </a:p>
      </dsp:txBody>
      <dsp:txXfrm>
        <a:off x="4637843" y="86717"/>
        <a:ext cx="1268129" cy="8454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B64D6-3C7F-4784-92EA-0537E500558C}">
      <dsp:nvSpPr>
        <dsp:cNvPr id="0" name=""/>
        <dsp:cNvSpPr/>
      </dsp:nvSpPr>
      <dsp:spPr>
        <a:xfrm>
          <a:off x="0" y="588773"/>
          <a:ext cx="918860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9DEE5-1C96-4331-AA17-9E5F664924D4}">
      <dsp:nvSpPr>
        <dsp:cNvPr id="0" name=""/>
        <dsp:cNvSpPr/>
      </dsp:nvSpPr>
      <dsp:spPr>
        <a:xfrm>
          <a:off x="459430" y="249293"/>
          <a:ext cx="6432023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115" tIns="0" rIns="243115" bIns="0" numCol="1" spcCol="1270" anchor="ctr" anchorCtr="0">
          <a:noAutofit/>
        </a:bodyPr>
        <a:lstStyle/>
        <a:p>
          <a:pPr lvl="0" algn="l" defTabSz="102235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err="1"/>
            <a:t>Entezit</a:t>
          </a:r>
          <a:r>
            <a:rPr lang="tr-TR" sz="2300" kern="1200"/>
            <a:t> İlişkili </a:t>
          </a:r>
          <a:r>
            <a:rPr lang="tr-TR" sz="2300" kern="1200" err="1"/>
            <a:t>Artrtit</a:t>
          </a:r>
          <a:r>
            <a:rPr lang="tr-TR" sz="2300" kern="1200"/>
            <a:t> ( AS, İBH, Reaktif Artrit</a:t>
          </a:r>
          <a:r>
            <a:rPr lang="tr-TR" sz="2300" kern="1200">
              <a:latin typeface="Avenir Next LT Pro"/>
            </a:rPr>
            <a:t> </a:t>
          </a:r>
          <a:r>
            <a:rPr lang="tr-TR" sz="2300" kern="1200"/>
            <a:t>)</a:t>
          </a:r>
          <a:endParaRPr lang="en-US" sz="2300" kern="1200"/>
        </a:p>
      </dsp:txBody>
      <dsp:txXfrm>
        <a:off x="492574" y="282437"/>
        <a:ext cx="6365735" cy="612672"/>
      </dsp:txXfrm>
    </dsp:sp>
    <dsp:sp modelId="{BBB22EE8-43ED-4AA9-AA1A-6A9BC9210A15}">
      <dsp:nvSpPr>
        <dsp:cNvPr id="0" name=""/>
        <dsp:cNvSpPr/>
      </dsp:nvSpPr>
      <dsp:spPr>
        <a:xfrm>
          <a:off x="0" y="1632054"/>
          <a:ext cx="918860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67802"/>
              <a:satOff val="-25504"/>
              <a:lumOff val="-91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84FA4-F2BE-4017-87FF-B85AFA6C842C}">
      <dsp:nvSpPr>
        <dsp:cNvPr id="0" name=""/>
        <dsp:cNvSpPr/>
      </dsp:nvSpPr>
      <dsp:spPr>
        <a:xfrm>
          <a:off x="459430" y="1292573"/>
          <a:ext cx="6432023" cy="678960"/>
        </a:xfrm>
        <a:prstGeom prst="roundRect">
          <a:avLst/>
        </a:prstGeom>
        <a:solidFill>
          <a:schemeClr val="accent2">
            <a:hueOff val="1267802"/>
            <a:satOff val="-25504"/>
            <a:lumOff val="-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115" tIns="0" rIns="243115" bIns="0" numCol="1" spcCol="1270" anchor="ctr" anchorCtr="0">
          <a:noAutofit/>
        </a:bodyPr>
        <a:lstStyle/>
        <a:p>
          <a:pPr lvl="0" algn="l" defTabSz="10223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>
              <a:latin typeface="Avenir Next LT Pro"/>
            </a:rPr>
            <a:t>SLE</a:t>
          </a:r>
        </a:p>
      </dsp:txBody>
      <dsp:txXfrm>
        <a:off x="492574" y="1325717"/>
        <a:ext cx="6365735" cy="612672"/>
      </dsp:txXfrm>
    </dsp:sp>
    <dsp:sp modelId="{788E44A8-5414-4CA9-8F21-3FB34EF3C883}">
      <dsp:nvSpPr>
        <dsp:cNvPr id="0" name=""/>
        <dsp:cNvSpPr/>
      </dsp:nvSpPr>
      <dsp:spPr>
        <a:xfrm>
          <a:off x="0" y="2675333"/>
          <a:ext cx="918860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535604"/>
              <a:satOff val="-51007"/>
              <a:lumOff val="-18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45101-2F10-4658-BD26-3AD2D1179030}">
      <dsp:nvSpPr>
        <dsp:cNvPr id="0" name=""/>
        <dsp:cNvSpPr/>
      </dsp:nvSpPr>
      <dsp:spPr>
        <a:xfrm>
          <a:off x="459430" y="2335854"/>
          <a:ext cx="6432023" cy="678960"/>
        </a:xfrm>
        <a:prstGeom prst="roundRect">
          <a:avLst/>
        </a:prstGeom>
        <a:solidFill>
          <a:schemeClr val="accent2">
            <a:hueOff val="2535604"/>
            <a:satOff val="-51007"/>
            <a:lumOff val="-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115" tIns="0" rIns="243115" bIns="0" numCol="1" spcCol="1270" anchor="ctr" anchorCtr="0">
          <a:noAutofit/>
        </a:bodyPr>
        <a:lstStyle/>
        <a:p>
          <a:pPr lvl="0" algn="l" defTabSz="10223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FMF ( </a:t>
          </a:r>
          <a:r>
            <a:rPr lang="tr-TR" sz="2300" kern="1200" err="1"/>
            <a:t>Sekelsiz</a:t>
          </a:r>
          <a:r>
            <a:rPr lang="tr-TR" sz="2300" kern="1200"/>
            <a:t> </a:t>
          </a:r>
          <a:r>
            <a:rPr lang="tr-TR" sz="2300" kern="1200" err="1"/>
            <a:t>Artrit</a:t>
          </a:r>
          <a:r>
            <a:rPr lang="tr-TR" sz="2300" kern="1200"/>
            <a:t>, Ataklar şeklinde)</a:t>
          </a:r>
          <a:endParaRPr lang="en-US" sz="2300" kern="1200"/>
        </a:p>
      </dsp:txBody>
      <dsp:txXfrm>
        <a:off x="492574" y="2368998"/>
        <a:ext cx="6365735" cy="612672"/>
      </dsp:txXfrm>
    </dsp:sp>
    <dsp:sp modelId="{D632469E-71E1-470E-AC86-8DC39B6CEF31}">
      <dsp:nvSpPr>
        <dsp:cNvPr id="0" name=""/>
        <dsp:cNvSpPr/>
      </dsp:nvSpPr>
      <dsp:spPr>
        <a:xfrm>
          <a:off x="0" y="3718614"/>
          <a:ext cx="918860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7119A-A864-47E0-9238-3B8569100903}">
      <dsp:nvSpPr>
        <dsp:cNvPr id="0" name=""/>
        <dsp:cNvSpPr/>
      </dsp:nvSpPr>
      <dsp:spPr>
        <a:xfrm>
          <a:off x="459430" y="3379134"/>
          <a:ext cx="6432023" cy="678960"/>
        </a:xfrm>
        <a:prstGeom prst="round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115" tIns="0" rIns="243115" bIns="0" numCol="1" spcCol="1270" anchor="ctr" anchorCtr="0">
          <a:noAutofit/>
        </a:bodyPr>
        <a:lstStyle/>
        <a:p>
          <a:pPr lvl="0" algn="l" defTabSz="10223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err="1"/>
            <a:t>Muskuler</a:t>
          </a:r>
          <a:r>
            <a:rPr lang="tr-TR" sz="2300" kern="1200"/>
            <a:t> </a:t>
          </a:r>
          <a:r>
            <a:rPr lang="tr-TR" sz="2300" kern="1200" err="1"/>
            <a:t>Distrofi</a:t>
          </a:r>
          <a:r>
            <a:rPr lang="tr-TR" sz="2300" kern="1200"/>
            <a:t> ( Kas Güçsüzlüğü) </a:t>
          </a:r>
        </a:p>
      </dsp:txBody>
      <dsp:txXfrm>
        <a:off x="492574" y="3412278"/>
        <a:ext cx="6365735" cy="6126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EA702-D3C2-4558-88BD-2BAC3CFF3994}">
      <dsp:nvSpPr>
        <dsp:cNvPr id="0" name=""/>
        <dsp:cNvSpPr/>
      </dsp:nvSpPr>
      <dsp:spPr>
        <a:xfrm>
          <a:off x="2040228" y="138473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EE23B-032C-42C1-81B9-9A80322A4F4F}">
      <dsp:nvSpPr>
        <dsp:cNvPr id="0" name=""/>
        <dsp:cNvSpPr/>
      </dsp:nvSpPr>
      <dsp:spPr>
        <a:xfrm>
          <a:off x="2508228" y="60647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C94F6-2E08-4D90-95CE-69F7B35FFCD6}">
      <dsp:nvSpPr>
        <dsp:cNvPr id="0" name=""/>
        <dsp:cNvSpPr/>
      </dsp:nvSpPr>
      <dsp:spPr>
        <a:xfrm>
          <a:off x="1338228" y="301847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Ateş</a:t>
          </a:r>
          <a:endParaRPr lang="en-US" sz="2300" kern="1200"/>
        </a:p>
      </dsp:txBody>
      <dsp:txXfrm>
        <a:off x="1338228" y="3018474"/>
        <a:ext cx="3600000" cy="720000"/>
      </dsp:txXfrm>
    </dsp:sp>
    <dsp:sp modelId="{8D4C7DE7-9F1B-4881-8DF9-D6B390A7083B}">
      <dsp:nvSpPr>
        <dsp:cNvPr id="0" name=""/>
        <dsp:cNvSpPr/>
      </dsp:nvSpPr>
      <dsp:spPr>
        <a:xfrm>
          <a:off x="6270228" y="138473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CD328-EFAC-48AA-838C-B7AD92A6AD72}">
      <dsp:nvSpPr>
        <dsp:cNvPr id="0" name=""/>
        <dsp:cNvSpPr/>
      </dsp:nvSpPr>
      <dsp:spPr>
        <a:xfrm>
          <a:off x="6738228" y="606473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BE2C7-327A-4BD1-A7A9-191DEAA503CE}">
      <dsp:nvSpPr>
        <dsp:cNvPr id="0" name=""/>
        <dsp:cNvSpPr/>
      </dsp:nvSpPr>
      <dsp:spPr>
        <a:xfrm>
          <a:off x="5568228" y="301847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 dirty="0"/>
            <a:t>Kilo Kaybı / </a:t>
          </a:r>
          <a:r>
            <a:rPr lang="tr-TR" sz="2300" kern="1200" dirty="0" smtClean="0"/>
            <a:t>Halsizlik/İştahsızlık</a:t>
          </a:r>
          <a:endParaRPr lang="en-US" sz="2300" kern="1200" dirty="0"/>
        </a:p>
      </dsp:txBody>
      <dsp:txXfrm>
        <a:off x="5568228" y="3018474"/>
        <a:ext cx="360000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E33DA-D1CA-49FA-A477-B9CCE04720F8}">
      <dsp:nvSpPr>
        <dsp:cNvPr id="0" name=""/>
        <dsp:cNvSpPr/>
      </dsp:nvSpPr>
      <dsp:spPr>
        <a:xfrm rot="16200000">
          <a:off x="-517159" y="1135599"/>
          <a:ext cx="2372487" cy="128030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98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Avenir Next LT Pro"/>
            </a:rPr>
            <a:t>Sistemik</a:t>
          </a:r>
          <a:r>
            <a:rPr lang="tr-TR" sz="1600" b="1" i="0" u="none" strike="noStrike" kern="1200" cap="none" baseline="0" noProof="0" dirty="0">
              <a:latin typeface="Avenir Next LT Pro"/>
            </a:rPr>
            <a:t> JİA</a:t>
          </a:r>
          <a:endParaRPr lang="tr-TR" sz="1600" b="1" kern="1200" dirty="0"/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>
              <a:latin typeface="Avenir Next LT Pro"/>
            </a:rPr>
            <a:t>Uzun süren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>
              <a:latin typeface="Avenir Next LT Pro"/>
            </a:rPr>
            <a:t>Günde 1-2 pik ateş</a:t>
          </a:r>
          <a:endParaRPr lang="tr-TR" sz="1200" kern="1200"/>
        </a:p>
      </dsp:txBody>
      <dsp:txXfrm rot="5400000">
        <a:off x="28933" y="1064004"/>
        <a:ext cx="1280303" cy="1423493"/>
      </dsp:txXfrm>
    </dsp:sp>
    <dsp:sp modelId="{323E1CBB-1C61-4ACD-90BF-45B4E5C641B5}">
      <dsp:nvSpPr>
        <dsp:cNvPr id="0" name=""/>
        <dsp:cNvSpPr/>
      </dsp:nvSpPr>
      <dsp:spPr>
        <a:xfrm rot="16200000">
          <a:off x="1037239" y="1309454"/>
          <a:ext cx="2315915" cy="157358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98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Avenir Next LT Pro"/>
            </a:rPr>
            <a:t>Uzamış Ateş</a:t>
          </a:r>
          <a:endParaRPr lang="tr-TR" sz="1600" b="1" kern="1200" dirty="0"/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err="1">
              <a:latin typeface="Avenir Next LT Pro"/>
            </a:rPr>
            <a:t>Kawasaki</a:t>
          </a:r>
          <a:endParaRPr lang="tr-TR" sz="1200" kern="1200" dirty="0">
            <a:latin typeface="Avenir Next LT Pro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>
              <a:latin typeface="Avenir Next LT Pro"/>
            </a:rPr>
            <a:t>Enfeksiyon</a:t>
          </a:r>
          <a:endParaRPr lang="tr-TR" sz="1200" kern="1200"/>
        </a:p>
      </dsp:txBody>
      <dsp:txXfrm rot="5400000">
        <a:off x="1408403" y="1401473"/>
        <a:ext cx="1573588" cy="1389549"/>
      </dsp:txXfrm>
    </dsp:sp>
    <dsp:sp modelId="{42055DB8-7BFC-4F3F-B7CE-D71FF8FD9013}">
      <dsp:nvSpPr>
        <dsp:cNvPr id="0" name=""/>
        <dsp:cNvSpPr/>
      </dsp:nvSpPr>
      <dsp:spPr>
        <a:xfrm rot="16200000">
          <a:off x="2851381" y="1545117"/>
          <a:ext cx="2051989" cy="157358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98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>
              <a:latin typeface="Avenir Next LT Pro"/>
            </a:rPr>
            <a:t>Periyodik Ateş</a:t>
          </a:r>
          <a:endParaRPr lang="tr-TR" sz="16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>
              <a:latin typeface="Avenir Next LT Pro"/>
            </a:rPr>
            <a:t>FMF</a:t>
          </a:r>
          <a:endParaRPr lang="tr-TR" sz="1200" kern="1200" dirty="0"/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>
              <a:latin typeface="Avenir Next LT Pro"/>
            </a:rPr>
            <a:t>Diğer </a:t>
          </a:r>
          <a:r>
            <a:rPr lang="tr-TR" sz="1200" kern="1200" dirty="0" err="1">
              <a:latin typeface="Avenir Next LT Pro"/>
            </a:rPr>
            <a:t>Otoinflamatuar</a:t>
          </a:r>
          <a:r>
            <a:rPr lang="tr-TR" sz="1200" kern="1200" dirty="0">
              <a:latin typeface="Avenir Next LT Pro"/>
            </a:rPr>
            <a:t> </a:t>
          </a:r>
          <a:r>
            <a:rPr lang="tr-TR" sz="1200" kern="1200" dirty="0" err="1">
              <a:latin typeface="Avenir Next LT Pro"/>
            </a:rPr>
            <a:t>Hast</a:t>
          </a:r>
          <a:r>
            <a:rPr lang="tr-TR" sz="1200" kern="1200" dirty="0">
              <a:latin typeface="Avenir Next LT Pro"/>
            </a:rPr>
            <a:t>.</a:t>
          </a:r>
        </a:p>
      </dsp:txBody>
      <dsp:txXfrm rot="5400000">
        <a:off x="3090582" y="1716314"/>
        <a:ext cx="1573588" cy="1231193"/>
      </dsp:txXfrm>
    </dsp:sp>
    <dsp:sp modelId="{748DE2A8-C8C0-4867-B119-03AA46C557FD}">
      <dsp:nvSpPr>
        <dsp:cNvPr id="0" name=""/>
        <dsp:cNvSpPr/>
      </dsp:nvSpPr>
      <dsp:spPr>
        <a:xfrm rot="16200000">
          <a:off x="4184784" y="1545117"/>
          <a:ext cx="2768399" cy="157358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98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>
              <a:latin typeface="Avenir Next LT Pro"/>
            </a:rPr>
            <a:t>Romatolojik</a:t>
          </a:r>
          <a:r>
            <a:rPr lang="tr-TR" sz="1600" b="1" kern="1200" dirty="0">
              <a:latin typeface="Avenir Next LT Pro"/>
            </a:rPr>
            <a:t> </a:t>
          </a:r>
          <a:r>
            <a:rPr lang="tr-TR" sz="1600" b="1" kern="1200" dirty="0" err="1">
              <a:latin typeface="Avenir Next LT Pro"/>
            </a:rPr>
            <a:t>Hast</a:t>
          </a:r>
          <a:endParaRPr lang="tr-TR" sz="1600" kern="1200" dirty="0">
            <a:latin typeface="Avenir Next LT Pro"/>
          </a:endParaRP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>
              <a:latin typeface="Avenir Next LT Pro"/>
            </a:rPr>
            <a:t>SLE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>
              <a:latin typeface="Avenir Next LT Pro"/>
            </a:rPr>
            <a:t>Serum </a:t>
          </a:r>
          <a:r>
            <a:rPr lang="tr-TR" sz="1200" kern="1200" dirty="0" err="1">
              <a:latin typeface="Avenir Next LT Pro"/>
            </a:rPr>
            <a:t>Hast</a:t>
          </a:r>
          <a:r>
            <a:rPr lang="tr-TR" sz="1200" kern="1200" dirty="0">
              <a:latin typeface="Avenir Next LT Pro"/>
            </a:rPr>
            <a:t>.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>
              <a:latin typeface="Avenir Next LT Pro"/>
            </a:rPr>
            <a:t>İBH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err="1">
              <a:latin typeface="Avenir Next LT Pro"/>
            </a:rPr>
            <a:t>Sarkoidoz</a:t>
          </a:r>
          <a:endParaRPr lang="tr-TR" sz="1200" kern="1200" dirty="0">
            <a:latin typeface="Avenir Next LT Pro"/>
          </a:endParaRPr>
        </a:p>
      </dsp:txBody>
      <dsp:txXfrm rot="5400000">
        <a:off x="4782189" y="1501392"/>
        <a:ext cx="1573588" cy="16610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A047-780F-41AD-8B4F-1A2D3E0DF9BF}">
      <dsp:nvSpPr>
        <dsp:cNvPr id="0" name=""/>
        <dsp:cNvSpPr/>
      </dsp:nvSpPr>
      <dsp:spPr>
        <a:xfrm rot="16200000">
          <a:off x="-886012" y="888532"/>
          <a:ext cx="4201135" cy="242407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1535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>
              <a:latin typeface="Avenir Next LT Pro"/>
            </a:rPr>
            <a:t>Ciddi</a:t>
          </a:r>
          <a:r>
            <a:rPr lang="tr-TR" sz="1900" b="1" i="0" u="none" strike="noStrike" kern="1200" cap="none" baseline="0" noProof="0" dirty="0">
              <a:latin typeface="Avenir Next LT Pro"/>
            </a:rPr>
            <a:t> Kilo Kaybı</a:t>
          </a:r>
          <a:endParaRPr lang="tr-TR" sz="1900" b="1" kern="1200" dirty="0"/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Sistemik JİA</a:t>
          </a:r>
          <a:endParaRPr lang="tr-TR" sz="1500" kern="1200"/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Chron /</a:t>
          </a:r>
          <a:r>
            <a:rPr lang="tr-TR" sz="1500" kern="1200" err="1">
              <a:latin typeface="Avenir Next LT Pro"/>
            </a:rPr>
            <a:t>Ülseratif</a:t>
          </a:r>
          <a:r>
            <a:rPr lang="tr-TR" sz="1500" kern="1200">
              <a:latin typeface="Avenir Next LT Pro"/>
            </a:rPr>
            <a:t> Kolit ( +İshal)</a:t>
          </a:r>
          <a:endParaRPr lang="tr-TR" sz="1500" kern="1200"/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SLE</a:t>
          </a:r>
          <a:endParaRPr lang="tr-TR" sz="1500" kern="120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err="1">
              <a:latin typeface="Avenir Next LT Pro"/>
            </a:rPr>
            <a:t>Vaskülit</a:t>
          </a:r>
          <a:endParaRPr lang="tr-TR" sz="1500" kern="1200" err="1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err="1">
              <a:latin typeface="Avenir Next LT Pro"/>
            </a:rPr>
            <a:t>Malignite</a:t>
          </a:r>
          <a:endParaRPr lang="tr-TR" sz="1500" kern="1200" err="1"/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Kronik Enfeksiyon</a:t>
          </a:r>
          <a:endParaRPr lang="tr-TR" sz="1500" kern="1200"/>
        </a:p>
      </dsp:txBody>
      <dsp:txXfrm rot="5400000">
        <a:off x="2520" y="840227"/>
        <a:ext cx="2424070" cy="2520681"/>
      </dsp:txXfrm>
    </dsp:sp>
    <dsp:sp modelId="{CE4D1FB0-38E2-4569-AD29-1BF45A3A6D19}">
      <dsp:nvSpPr>
        <dsp:cNvPr id="0" name=""/>
        <dsp:cNvSpPr/>
      </dsp:nvSpPr>
      <dsp:spPr>
        <a:xfrm rot="16200000">
          <a:off x="2148526" y="888532"/>
          <a:ext cx="3343809" cy="242407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1535" bIns="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>
              <a:latin typeface="Avenir Next LT Pro"/>
            </a:rPr>
            <a:t>Halsizlik (Sistemik Hastalık)</a:t>
          </a:r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latin typeface="Avenir Next LT Pro"/>
            </a:rPr>
            <a:t>JİA</a:t>
          </a:r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>
              <a:latin typeface="Avenir Next LT Pro"/>
            </a:rPr>
            <a:t>SLE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ARA</a:t>
          </a:r>
        </a:p>
        <a:p>
          <a:pPr marL="114300" lvl="1" indent="-114300" algn="ctr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Kronik Ağrı Sendromları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>
              <a:latin typeface="Avenir Next LT Pro"/>
            </a:rPr>
            <a:t>Malignite</a:t>
          </a:r>
        </a:p>
      </dsp:txBody>
      <dsp:txXfrm rot="5400000">
        <a:off x="2608396" y="1097424"/>
        <a:ext cx="2424070" cy="200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3D571-942A-475E-97FF-ECE5F8ED6200}">
      <dsp:nvSpPr>
        <dsp:cNvPr id="0" name=""/>
        <dsp:cNvSpPr/>
      </dsp:nvSpPr>
      <dsp:spPr>
        <a:xfrm>
          <a:off x="0" y="1904"/>
          <a:ext cx="10497312" cy="965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0B16E-D544-44AF-A556-A1B2A5448FF8}">
      <dsp:nvSpPr>
        <dsp:cNvPr id="0" name=""/>
        <dsp:cNvSpPr/>
      </dsp:nvSpPr>
      <dsp:spPr>
        <a:xfrm>
          <a:off x="291986" y="219084"/>
          <a:ext cx="530884" cy="53088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6C8A-1D3E-4A8F-9F6F-5CC0710878B2}">
      <dsp:nvSpPr>
        <dsp:cNvPr id="0" name=""/>
        <dsp:cNvSpPr/>
      </dsp:nvSpPr>
      <dsp:spPr>
        <a:xfrm>
          <a:off x="1114856" y="1904"/>
          <a:ext cx="9382455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55" tIns="102155" rIns="102155" bIns="1021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Eklem Ağrısı</a:t>
          </a:r>
          <a:endParaRPr lang="en-US" sz="2200" kern="1200"/>
        </a:p>
      </dsp:txBody>
      <dsp:txXfrm>
        <a:off x="1114856" y="1904"/>
        <a:ext cx="9382455" cy="965243"/>
      </dsp:txXfrm>
    </dsp:sp>
    <dsp:sp modelId="{64C763EF-15DE-4A00-AEDE-69958CDA3760}">
      <dsp:nvSpPr>
        <dsp:cNvPr id="0" name=""/>
        <dsp:cNvSpPr/>
      </dsp:nvSpPr>
      <dsp:spPr>
        <a:xfrm>
          <a:off x="0" y="1208459"/>
          <a:ext cx="10497312" cy="965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3490D-6800-497C-B6FA-81E48A5ADC51}">
      <dsp:nvSpPr>
        <dsp:cNvPr id="0" name=""/>
        <dsp:cNvSpPr/>
      </dsp:nvSpPr>
      <dsp:spPr>
        <a:xfrm>
          <a:off x="291986" y="1425639"/>
          <a:ext cx="530884" cy="5308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19BAF-F8F9-4711-99F8-6E562FD7925B}">
      <dsp:nvSpPr>
        <dsp:cNvPr id="0" name=""/>
        <dsp:cNvSpPr/>
      </dsp:nvSpPr>
      <dsp:spPr>
        <a:xfrm>
          <a:off x="1114856" y="1208459"/>
          <a:ext cx="9382455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55" tIns="102155" rIns="102155" bIns="1021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Kemik Ağrısı</a:t>
          </a:r>
          <a:endParaRPr lang="en-US" sz="2200" kern="1200"/>
        </a:p>
      </dsp:txBody>
      <dsp:txXfrm>
        <a:off x="1114856" y="1208459"/>
        <a:ext cx="9382455" cy="965243"/>
      </dsp:txXfrm>
    </dsp:sp>
    <dsp:sp modelId="{60120E05-7760-415E-8D72-A52285A765E4}">
      <dsp:nvSpPr>
        <dsp:cNvPr id="0" name=""/>
        <dsp:cNvSpPr/>
      </dsp:nvSpPr>
      <dsp:spPr>
        <a:xfrm>
          <a:off x="0" y="2415013"/>
          <a:ext cx="10497312" cy="965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B6F51-0B86-438A-B640-0245E9E4D702}">
      <dsp:nvSpPr>
        <dsp:cNvPr id="0" name=""/>
        <dsp:cNvSpPr/>
      </dsp:nvSpPr>
      <dsp:spPr>
        <a:xfrm>
          <a:off x="291986" y="2632193"/>
          <a:ext cx="530884" cy="53088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219CF-FA12-4643-AF16-F5D4F5D4A651}">
      <dsp:nvSpPr>
        <dsp:cNvPr id="0" name=""/>
        <dsp:cNvSpPr/>
      </dsp:nvSpPr>
      <dsp:spPr>
        <a:xfrm>
          <a:off x="1114856" y="2415013"/>
          <a:ext cx="9382455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55" tIns="102155" rIns="102155" bIns="1021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Kas Ağrısı</a:t>
          </a:r>
          <a:endParaRPr lang="en-US" sz="2200" kern="1200"/>
        </a:p>
      </dsp:txBody>
      <dsp:txXfrm>
        <a:off x="1114856" y="2415013"/>
        <a:ext cx="9382455" cy="965243"/>
      </dsp:txXfrm>
    </dsp:sp>
    <dsp:sp modelId="{92B56C09-040A-4A30-889B-0B939FEAE427}">
      <dsp:nvSpPr>
        <dsp:cNvPr id="0" name=""/>
        <dsp:cNvSpPr/>
      </dsp:nvSpPr>
      <dsp:spPr>
        <a:xfrm>
          <a:off x="0" y="3623473"/>
          <a:ext cx="10497312" cy="9652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E6F8-F71E-4987-B236-2570978E8D31}">
      <dsp:nvSpPr>
        <dsp:cNvPr id="0" name=""/>
        <dsp:cNvSpPr/>
      </dsp:nvSpPr>
      <dsp:spPr>
        <a:xfrm>
          <a:off x="291986" y="3838748"/>
          <a:ext cx="530884" cy="53088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D1232-3E8A-4101-AF3D-18EF9F235604}">
      <dsp:nvSpPr>
        <dsp:cNvPr id="0" name=""/>
        <dsp:cNvSpPr/>
      </dsp:nvSpPr>
      <dsp:spPr>
        <a:xfrm>
          <a:off x="1114856" y="3621568"/>
          <a:ext cx="9382455" cy="965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55" tIns="102155" rIns="102155" bIns="10215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Entezis Ağrısı</a:t>
          </a:r>
          <a:endParaRPr lang="en-US" sz="2200" kern="1200"/>
        </a:p>
      </dsp:txBody>
      <dsp:txXfrm>
        <a:off x="1114856" y="3621568"/>
        <a:ext cx="9382455" cy="96524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1AD70-11F0-469C-ABF1-716E8EF821DC}">
      <dsp:nvSpPr>
        <dsp:cNvPr id="0" name=""/>
        <dsp:cNvSpPr/>
      </dsp:nvSpPr>
      <dsp:spPr>
        <a:xfrm>
          <a:off x="1056660" y="768353"/>
          <a:ext cx="1131046" cy="1131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8192D-FAAB-4F83-B6BC-C14F96FFF11B}">
      <dsp:nvSpPr>
        <dsp:cNvPr id="0" name=""/>
        <dsp:cNvSpPr/>
      </dsp:nvSpPr>
      <dsp:spPr>
        <a:xfrm>
          <a:off x="6402" y="2084581"/>
          <a:ext cx="3231562" cy="172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3100" kern="1200" err="1"/>
            <a:t>Vital</a:t>
          </a:r>
          <a:r>
            <a:rPr lang="tr-TR" sz="3100" kern="1200"/>
            <a:t> Bulgular</a:t>
          </a:r>
          <a:endParaRPr lang="en-US" sz="3100" kern="1200"/>
        </a:p>
      </dsp:txBody>
      <dsp:txXfrm>
        <a:off x="6402" y="2084581"/>
        <a:ext cx="3231562" cy="1725046"/>
      </dsp:txXfrm>
    </dsp:sp>
    <dsp:sp modelId="{C73889BB-CA37-4910-AECF-F71C336E6430}">
      <dsp:nvSpPr>
        <dsp:cNvPr id="0" name=""/>
        <dsp:cNvSpPr/>
      </dsp:nvSpPr>
      <dsp:spPr>
        <a:xfrm>
          <a:off x="6402" y="3895758"/>
          <a:ext cx="3231562" cy="117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84BF8-EEB2-481B-AEB7-04EB205F552B}">
      <dsp:nvSpPr>
        <dsp:cNvPr id="0" name=""/>
        <dsp:cNvSpPr/>
      </dsp:nvSpPr>
      <dsp:spPr>
        <a:xfrm>
          <a:off x="4478849" y="645767"/>
          <a:ext cx="1880840" cy="1550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50F50-464C-4467-9071-B9BCE060C5E6}">
      <dsp:nvSpPr>
        <dsp:cNvPr id="0" name=""/>
        <dsp:cNvSpPr/>
      </dsp:nvSpPr>
      <dsp:spPr>
        <a:xfrm>
          <a:off x="3803488" y="2081403"/>
          <a:ext cx="3231562" cy="172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2400" kern="1200" dirty="0">
              <a:solidFill>
                <a:srgbClr val="C00000"/>
              </a:solidFill>
              <a:latin typeface="Avenir Next LT Pro"/>
            </a:rPr>
            <a:t>Tüm Sistem Muayenesi</a:t>
          </a:r>
        </a:p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2400" kern="1200" dirty="0">
              <a:solidFill>
                <a:srgbClr val="C00000"/>
              </a:solidFill>
              <a:latin typeface="Avenir Next LT Pro"/>
            </a:rPr>
            <a:t>LÜTFEN!!!!</a:t>
          </a:r>
        </a:p>
      </dsp:txBody>
      <dsp:txXfrm>
        <a:off x="3803488" y="2081403"/>
        <a:ext cx="3231562" cy="1725046"/>
      </dsp:txXfrm>
    </dsp:sp>
    <dsp:sp modelId="{452647E3-0AD2-4278-8B94-3AB4BF8BACA0}">
      <dsp:nvSpPr>
        <dsp:cNvPr id="0" name=""/>
        <dsp:cNvSpPr/>
      </dsp:nvSpPr>
      <dsp:spPr>
        <a:xfrm>
          <a:off x="3803488" y="4000654"/>
          <a:ext cx="3231562" cy="117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681A3-A6AE-4C03-95CB-3CAC22A74074}">
      <dsp:nvSpPr>
        <dsp:cNvPr id="0" name=""/>
        <dsp:cNvSpPr/>
      </dsp:nvSpPr>
      <dsp:spPr>
        <a:xfrm>
          <a:off x="8650832" y="768353"/>
          <a:ext cx="1131046" cy="113104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419CE-AA9E-4D45-886F-4AE999822FBF}">
      <dsp:nvSpPr>
        <dsp:cNvPr id="0" name=""/>
        <dsp:cNvSpPr/>
      </dsp:nvSpPr>
      <dsp:spPr>
        <a:xfrm>
          <a:off x="7600574" y="2084581"/>
          <a:ext cx="3231562" cy="1725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tr-TR" sz="3100" kern="1200">
              <a:latin typeface="Avenir Next LT Pro"/>
            </a:rPr>
            <a:t>Kas- İskelet Sistemi</a:t>
          </a:r>
          <a:r>
            <a:rPr lang="tr-TR" sz="3100" kern="1200"/>
            <a:t> Muayenesi</a:t>
          </a:r>
          <a:endParaRPr lang="en-US" sz="3100" kern="1200"/>
        </a:p>
      </dsp:txBody>
      <dsp:txXfrm>
        <a:off x="7600574" y="2084581"/>
        <a:ext cx="3231562" cy="1725046"/>
      </dsp:txXfrm>
    </dsp:sp>
    <dsp:sp modelId="{B812B237-B288-41B0-8FFA-EE7C1AE48F82}">
      <dsp:nvSpPr>
        <dsp:cNvPr id="0" name=""/>
        <dsp:cNvSpPr/>
      </dsp:nvSpPr>
      <dsp:spPr>
        <a:xfrm>
          <a:off x="7600574" y="3895758"/>
          <a:ext cx="3231562" cy="1179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>
              <a:latin typeface="Avenir Next LT Pro"/>
            </a:rPr>
            <a:t>Tüm eklemler muayene edilmeli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err="1">
              <a:latin typeface="Avenir Next LT Pro"/>
            </a:rPr>
            <a:t>Artrit</a:t>
          </a:r>
          <a:r>
            <a:rPr lang="tr-TR" sz="1700" kern="1200">
              <a:latin typeface="Avenir Next LT Pro"/>
            </a:rPr>
            <a:t> bulguları ?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>
              <a:latin typeface="Avenir Next LT Pro"/>
            </a:rPr>
            <a:t>Kemik yapı bütünlüğü ? Kitlesel oluşum?</a:t>
          </a:r>
        </a:p>
      </dsp:txBody>
      <dsp:txXfrm>
        <a:off x="7600574" y="3895758"/>
        <a:ext cx="3231562" cy="117912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0AA92-356B-4B36-A53F-732103F1EB89}">
      <dsp:nvSpPr>
        <dsp:cNvPr id="0" name=""/>
        <dsp:cNvSpPr/>
      </dsp:nvSpPr>
      <dsp:spPr>
        <a:xfrm rot="5400000">
          <a:off x="3273813" y="-1231534"/>
          <a:ext cx="787344" cy="345175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WBC artışı ( Akut Enfeksiyon / Lösemi)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PLT artışı (Enflamasyon 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Periferik Yayma</a:t>
          </a:r>
        </a:p>
      </dsp:txBody>
      <dsp:txXfrm rot="-5400000">
        <a:off x="1941610" y="139104"/>
        <a:ext cx="3413316" cy="710474"/>
      </dsp:txXfrm>
    </dsp:sp>
    <dsp:sp modelId="{29F21DAA-F3A6-44D7-BB84-356410F3831E}">
      <dsp:nvSpPr>
        <dsp:cNvPr id="0" name=""/>
        <dsp:cNvSpPr/>
      </dsp:nvSpPr>
      <dsp:spPr>
        <a:xfrm>
          <a:off x="0" y="2250"/>
          <a:ext cx="1941609" cy="9841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/>
            <a:t>Hemogram</a:t>
          </a:r>
          <a:endParaRPr lang="en-US" sz="1400" kern="1200"/>
        </a:p>
      </dsp:txBody>
      <dsp:txXfrm>
        <a:off x="48044" y="50294"/>
        <a:ext cx="1845521" cy="888092"/>
      </dsp:txXfrm>
    </dsp:sp>
    <dsp:sp modelId="{2B4EFAD3-042B-4F13-9174-8669BACCE3DA}">
      <dsp:nvSpPr>
        <dsp:cNvPr id="0" name=""/>
        <dsp:cNvSpPr/>
      </dsp:nvSpPr>
      <dsp:spPr>
        <a:xfrm rot="5400000">
          <a:off x="3273813" y="-198145"/>
          <a:ext cx="787344" cy="3451751"/>
        </a:xfrm>
        <a:prstGeom prst="round2SameRect">
          <a:avLst/>
        </a:prstGeom>
        <a:solidFill>
          <a:schemeClr val="accent4">
            <a:tint val="40000"/>
            <a:alpha val="90000"/>
            <a:hueOff val="1373462"/>
            <a:satOff val="11279"/>
            <a:lumOff val="171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373462"/>
              <a:satOff val="11279"/>
              <a:lumOff val="1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Yüksekliği enflamasyon bulgusu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Normal =&gt;  tanı dışlanamaz</a:t>
          </a:r>
        </a:p>
      </dsp:txBody>
      <dsp:txXfrm rot="-5400000">
        <a:off x="1941610" y="1172493"/>
        <a:ext cx="3413316" cy="710474"/>
      </dsp:txXfrm>
    </dsp:sp>
    <dsp:sp modelId="{88CC11FC-C0CC-4EDE-B4C4-87FC091CA6DC}">
      <dsp:nvSpPr>
        <dsp:cNvPr id="0" name=""/>
        <dsp:cNvSpPr/>
      </dsp:nvSpPr>
      <dsp:spPr>
        <a:xfrm>
          <a:off x="0" y="1035639"/>
          <a:ext cx="1941609" cy="984180"/>
        </a:xfrm>
        <a:prstGeom prst="roundRect">
          <a:avLst/>
        </a:prstGeom>
        <a:solidFill>
          <a:schemeClr val="accent4">
            <a:hueOff val="1369820"/>
            <a:satOff val="6053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/>
            <a:t>ESR</a:t>
          </a:r>
          <a:endParaRPr lang="en-US" sz="1400" kern="1200"/>
        </a:p>
      </dsp:txBody>
      <dsp:txXfrm>
        <a:off x="48044" y="1083683"/>
        <a:ext cx="1845521" cy="888092"/>
      </dsp:txXfrm>
    </dsp:sp>
    <dsp:sp modelId="{FBD83A9D-AB19-42F8-8861-D7285B4DA1F4}">
      <dsp:nvSpPr>
        <dsp:cNvPr id="0" name=""/>
        <dsp:cNvSpPr/>
      </dsp:nvSpPr>
      <dsp:spPr>
        <a:xfrm rot="5400000">
          <a:off x="3273813" y="835243"/>
          <a:ext cx="787344" cy="3451751"/>
        </a:xfrm>
        <a:prstGeom prst="round2SameRect">
          <a:avLst/>
        </a:prstGeom>
        <a:solidFill>
          <a:schemeClr val="accent4">
            <a:tint val="40000"/>
            <a:alpha val="90000"/>
            <a:hueOff val="2746924"/>
            <a:satOff val="22558"/>
            <a:lumOff val="34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746924"/>
              <a:satOff val="22558"/>
              <a:lumOff val="3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>
              <a:latin typeface="Avenir Next LT Pro"/>
            </a:rPr>
            <a:t>Vaskülit / SLE</a:t>
          </a:r>
          <a:endParaRPr lang="tr-TR" sz="1400" kern="1200">
            <a:latin typeface="Avenir Next LT Pro"/>
          </a:endParaRPr>
        </a:p>
      </dsp:txBody>
      <dsp:txXfrm rot="-5400000">
        <a:off x="1941610" y="2205882"/>
        <a:ext cx="3413316" cy="710474"/>
      </dsp:txXfrm>
    </dsp:sp>
    <dsp:sp modelId="{40E4A972-5880-435A-9692-EA2CDFBD314A}">
      <dsp:nvSpPr>
        <dsp:cNvPr id="0" name=""/>
        <dsp:cNvSpPr/>
      </dsp:nvSpPr>
      <dsp:spPr>
        <a:xfrm>
          <a:off x="0" y="2069028"/>
          <a:ext cx="1941609" cy="984180"/>
        </a:xfrm>
        <a:prstGeom prst="roundRect">
          <a:avLst/>
        </a:prstGeom>
        <a:solidFill>
          <a:schemeClr val="accent4">
            <a:hueOff val="2739640"/>
            <a:satOff val="12105"/>
            <a:lumOff val="1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/>
            <a:t>Proteinüri/ Hematüri</a:t>
          </a:r>
          <a:endParaRPr lang="en-US" sz="1400" kern="1200"/>
        </a:p>
      </dsp:txBody>
      <dsp:txXfrm>
        <a:off x="48044" y="2117072"/>
        <a:ext cx="1845521" cy="888092"/>
      </dsp:txXfrm>
    </dsp:sp>
    <dsp:sp modelId="{EE6202AF-C763-4002-8F28-430CC644DC89}">
      <dsp:nvSpPr>
        <dsp:cNvPr id="0" name=""/>
        <dsp:cNvSpPr/>
      </dsp:nvSpPr>
      <dsp:spPr>
        <a:xfrm rot="5400000">
          <a:off x="3273813" y="1868632"/>
          <a:ext cx="787344" cy="3451751"/>
        </a:xfrm>
        <a:prstGeom prst="round2SameRect">
          <a:avLst/>
        </a:prstGeom>
        <a:solidFill>
          <a:schemeClr val="accent4">
            <a:tint val="40000"/>
            <a:alpha val="90000"/>
            <a:hueOff val="4120386"/>
            <a:satOff val="33837"/>
            <a:lumOff val="514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120386"/>
              <a:satOff val="33837"/>
              <a:lumOff val="5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SLE için sensitif</a:t>
          </a:r>
          <a:endParaRPr lang="tr-TR" sz="1400" kern="1200" err="1">
            <a:latin typeface="Avenir Next LT Pro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JİA için sınıflandırma da önemli</a:t>
          </a:r>
        </a:p>
      </dsp:txBody>
      <dsp:txXfrm rot="-5400000">
        <a:off x="1941610" y="3239271"/>
        <a:ext cx="3413316" cy="710474"/>
      </dsp:txXfrm>
    </dsp:sp>
    <dsp:sp modelId="{0551862A-DC71-4D76-AD61-95E63A05CF1C}">
      <dsp:nvSpPr>
        <dsp:cNvPr id="0" name=""/>
        <dsp:cNvSpPr/>
      </dsp:nvSpPr>
      <dsp:spPr>
        <a:xfrm>
          <a:off x="0" y="3102418"/>
          <a:ext cx="1941609" cy="984180"/>
        </a:xfrm>
        <a:prstGeom prst="roundRect">
          <a:avLst/>
        </a:prstGeom>
        <a:solidFill>
          <a:schemeClr val="accent4">
            <a:hueOff val="4109459"/>
            <a:satOff val="18158"/>
            <a:lumOff val="2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/>
            <a:t>ANA</a:t>
          </a:r>
          <a:endParaRPr lang="en-US" sz="1400" kern="1200"/>
        </a:p>
      </dsp:txBody>
      <dsp:txXfrm>
        <a:off x="48044" y="3150462"/>
        <a:ext cx="1845521" cy="888092"/>
      </dsp:txXfrm>
    </dsp:sp>
    <dsp:sp modelId="{0E8D24CB-B05C-4E32-8881-5634488E991C}">
      <dsp:nvSpPr>
        <dsp:cNvPr id="0" name=""/>
        <dsp:cNvSpPr/>
      </dsp:nvSpPr>
      <dsp:spPr>
        <a:xfrm rot="5400000">
          <a:off x="3273813" y="2902021"/>
          <a:ext cx="787344" cy="3451751"/>
        </a:xfrm>
        <a:prstGeom prst="round2SameRect">
          <a:avLst/>
        </a:prstGeom>
        <a:solidFill>
          <a:schemeClr val="accent4">
            <a:tint val="40000"/>
            <a:alpha val="90000"/>
            <a:hueOff val="5493848"/>
            <a:satOff val="45116"/>
            <a:lumOff val="685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93848"/>
              <a:satOff val="45116"/>
              <a:lumOff val="6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JİA (Adolösan / Poliartiküler tip)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SLE / Vaskülit</a:t>
          </a:r>
          <a:endParaRPr lang="tr-TR" sz="1400" kern="1200" err="1">
            <a:latin typeface="Avenir Next LT Pro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>
              <a:latin typeface="Avenir Next LT Pro"/>
            </a:rPr>
            <a:t>Viral Enfeksiyon</a:t>
          </a:r>
          <a:endParaRPr lang="tr-TR" sz="1400" kern="1200"/>
        </a:p>
      </dsp:txBody>
      <dsp:txXfrm rot="-5400000">
        <a:off x="1941610" y="4272660"/>
        <a:ext cx="3413316" cy="710474"/>
      </dsp:txXfrm>
    </dsp:sp>
    <dsp:sp modelId="{B54C0812-A295-4D31-AD4D-9B9425A5812B}">
      <dsp:nvSpPr>
        <dsp:cNvPr id="0" name=""/>
        <dsp:cNvSpPr/>
      </dsp:nvSpPr>
      <dsp:spPr>
        <a:xfrm>
          <a:off x="0" y="4135807"/>
          <a:ext cx="1941609" cy="984180"/>
        </a:xfrm>
        <a:prstGeom prst="roundRect">
          <a:avLst/>
        </a:prstGeom>
        <a:solidFill>
          <a:schemeClr val="accent4">
            <a:hueOff val="5479279"/>
            <a:satOff val="24210"/>
            <a:lumOff val="3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/>
            <a:t>RF</a:t>
          </a:r>
          <a:endParaRPr lang="en-US" sz="1400" kern="1200"/>
        </a:p>
      </dsp:txBody>
      <dsp:txXfrm>
        <a:off x="48044" y="4183851"/>
        <a:ext cx="1845521" cy="88809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F7A10-1F76-487B-81D0-0E5E05BE8153}">
      <dsp:nvSpPr>
        <dsp:cNvPr id="0" name=""/>
        <dsp:cNvSpPr/>
      </dsp:nvSpPr>
      <dsp:spPr>
        <a:xfrm>
          <a:off x="474228" y="118771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12615-8DE7-410E-93AB-64695783B89A}">
      <dsp:nvSpPr>
        <dsp:cNvPr id="0" name=""/>
        <dsp:cNvSpPr/>
      </dsp:nvSpPr>
      <dsp:spPr>
        <a:xfrm>
          <a:off x="708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A1940-2DCF-4DB7-8D9D-D3995EDB0F4D}">
      <dsp:nvSpPr>
        <dsp:cNvPr id="0" name=""/>
        <dsp:cNvSpPr/>
      </dsp:nvSpPr>
      <dsp:spPr>
        <a:xfrm>
          <a:off x="123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Direk Grafi</a:t>
          </a:r>
          <a:endParaRPr lang="en-US" sz="2300" kern="1200"/>
        </a:p>
      </dsp:txBody>
      <dsp:txXfrm>
        <a:off x="123228" y="2627711"/>
        <a:ext cx="1800000" cy="720000"/>
      </dsp:txXfrm>
    </dsp:sp>
    <dsp:sp modelId="{E449B102-36BE-479C-8227-A65F5E08F70A}">
      <dsp:nvSpPr>
        <dsp:cNvPr id="0" name=""/>
        <dsp:cNvSpPr/>
      </dsp:nvSpPr>
      <dsp:spPr>
        <a:xfrm>
          <a:off x="2589228" y="118771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1F0A-2570-431A-BB15-892F404CE8BF}">
      <dsp:nvSpPr>
        <dsp:cNvPr id="0" name=""/>
        <dsp:cNvSpPr/>
      </dsp:nvSpPr>
      <dsp:spPr>
        <a:xfrm>
          <a:off x="2823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7AEF-1A8A-450B-BD5B-E555750D8FB2}">
      <dsp:nvSpPr>
        <dsp:cNvPr id="0" name=""/>
        <dsp:cNvSpPr/>
      </dsp:nvSpPr>
      <dsp:spPr>
        <a:xfrm>
          <a:off x="2238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USG</a:t>
          </a:r>
          <a:endParaRPr lang="en-US" sz="2300" kern="1200"/>
        </a:p>
      </dsp:txBody>
      <dsp:txXfrm>
        <a:off x="2238228" y="2627711"/>
        <a:ext cx="1800000" cy="720000"/>
      </dsp:txXfrm>
    </dsp:sp>
    <dsp:sp modelId="{097B479D-6ED6-415D-B45E-9221F78D0C3F}">
      <dsp:nvSpPr>
        <dsp:cNvPr id="0" name=""/>
        <dsp:cNvSpPr/>
      </dsp:nvSpPr>
      <dsp:spPr>
        <a:xfrm>
          <a:off x="4704228" y="118771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DBB8D-8B5B-4827-BE3A-2EEB5E25FEEE}">
      <dsp:nvSpPr>
        <dsp:cNvPr id="0" name=""/>
        <dsp:cNvSpPr/>
      </dsp:nvSpPr>
      <dsp:spPr>
        <a:xfrm>
          <a:off x="4938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CC1B2-94EA-4760-BF0F-9CCB7148EF7D}">
      <dsp:nvSpPr>
        <dsp:cNvPr id="0" name=""/>
        <dsp:cNvSpPr/>
      </dsp:nvSpPr>
      <dsp:spPr>
        <a:xfrm>
          <a:off x="4353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MRI</a:t>
          </a:r>
          <a:endParaRPr lang="en-US" sz="2300" kern="1200"/>
        </a:p>
      </dsp:txBody>
      <dsp:txXfrm>
        <a:off x="4353228" y="2627711"/>
        <a:ext cx="1800000" cy="720000"/>
      </dsp:txXfrm>
    </dsp:sp>
    <dsp:sp modelId="{904B5686-6721-4BCF-B934-F3C4E31BB979}">
      <dsp:nvSpPr>
        <dsp:cNvPr id="0" name=""/>
        <dsp:cNvSpPr/>
      </dsp:nvSpPr>
      <dsp:spPr>
        <a:xfrm>
          <a:off x="6819228" y="118771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BC6CC-3823-4872-BAE2-7F74A76F57BD}">
      <dsp:nvSpPr>
        <dsp:cNvPr id="0" name=""/>
        <dsp:cNvSpPr/>
      </dsp:nvSpPr>
      <dsp:spPr>
        <a:xfrm>
          <a:off x="7053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52792-50D7-4A0A-9B9D-AF6DE857EA2D}">
      <dsp:nvSpPr>
        <dsp:cNvPr id="0" name=""/>
        <dsp:cNvSpPr/>
      </dsp:nvSpPr>
      <dsp:spPr>
        <a:xfrm>
          <a:off x="6468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EKO</a:t>
          </a:r>
          <a:endParaRPr lang="en-US" sz="2300" kern="1200"/>
        </a:p>
      </dsp:txBody>
      <dsp:txXfrm>
        <a:off x="6468228" y="2627711"/>
        <a:ext cx="1800000" cy="720000"/>
      </dsp:txXfrm>
    </dsp:sp>
    <dsp:sp modelId="{98900FA8-FD10-402C-B232-A5573AB44108}">
      <dsp:nvSpPr>
        <dsp:cNvPr id="0" name=""/>
        <dsp:cNvSpPr/>
      </dsp:nvSpPr>
      <dsp:spPr>
        <a:xfrm>
          <a:off x="8934228" y="118771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F083D-8F7D-4918-8DC1-F38849824B27}">
      <dsp:nvSpPr>
        <dsp:cNvPr id="0" name=""/>
        <dsp:cNvSpPr/>
      </dsp:nvSpPr>
      <dsp:spPr>
        <a:xfrm>
          <a:off x="9168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F2EB5-A206-4EE2-B84B-F80E12055D1F}">
      <dsp:nvSpPr>
        <dsp:cNvPr id="0" name=""/>
        <dsp:cNvSpPr/>
      </dsp:nvSpPr>
      <dsp:spPr>
        <a:xfrm>
          <a:off x="8583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2300" kern="1200"/>
            <a:t>Anjiograji (BT / MR) </a:t>
          </a:r>
          <a:endParaRPr lang="en-US" sz="2300" kern="1200"/>
        </a:p>
      </dsp:txBody>
      <dsp:txXfrm>
        <a:off x="8583228" y="2627711"/>
        <a:ext cx="1800000" cy="720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45602-9A47-4CC7-8A59-A990C5D16063}">
      <dsp:nvSpPr>
        <dsp:cNvPr id="0" name=""/>
        <dsp:cNvSpPr/>
      </dsp:nvSpPr>
      <dsp:spPr>
        <a:xfrm>
          <a:off x="0" y="689272"/>
          <a:ext cx="5353291" cy="919029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E7E3C-92AC-4E17-862E-21EFC64EF164}">
      <dsp:nvSpPr>
        <dsp:cNvPr id="0" name=""/>
        <dsp:cNvSpPr/>
      </dsp:nvSpPr>
      <dsp:spPr>
        <a:xfrm>
          <a:off x="2117" y="0"/>
          <a:ext cx="925716" cy="91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latin typeface="Avenir Next LT Pro"/>
            </a:rPr>
            <a:t>Enfeksiyon </a:t>
          </a:r>
          <a:endParaRPr lang="tr-TR" sz="1100" kern="1200"/>
        </a:p>
      </dsp:txBody>
      <dsp:txXfrm>
        <a:off x="2117" y="0"/>
        <a:ext cx="925716" cy="919029"/>
      </dsp:txXfrm>
    </dsp:sp>
    <dsp:sp modelId="{0554E5C2-4AE5-4A95-B9DD-AB7D7E604FB1}">
      <dsp:nvSpPr>
        <dsp:cNvPr id="0" name=""/>
        <dsp:cNvSpPr/>
      </dsp:nvSpPr>
      <dsp:spPr>
        <a:xfrm>
          <a:off x="350096" y="1033908"/>
          <a:ext cx="229757" cy="22975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AEB77-86E5-4B27-BBFB-984AB82A3BC6}">
      <dsp:nvSpPr>
        <dsp:cNvPr id="0" name=""/>
        <dsp:cNvSpPr/>
      </dsp:nvSpPr>
      <dsp:spPr>
        <a:xfrm>
          <a:off x="974119" y="1378544"/>
          <a:ext cx="925716" cy="91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err="1">
              <a:latin typeface="Avenir Next LT Pro"/>
            </a:rPr>
            <a:t>Fraktür</a:t>
          </a:r>
          <a:endParaRPr lang="tr-TR" sz="1100" kern="1200" err="1"/>
        </a:p>
      </dsp:txBody>
      <dsp:txXfrm>
        <a:off x="974119" y="1378544"/>
        <a:ext cx="925716" cy="919029"/>
      </dsp:txXfrm>
    </dsp:sp>
    <dsp:sp modelId="{8F5B07A2-3021-425F-AEF0-628C95335836}">
      <dsp:nvSpPr>
        <dsp:cNvPr id="0" name=""/>
        <dsp:cNvSpPr/>
      </dsp:nvSpPr>
      <dsp:spPr>
        <a:xfrm>
          <a:off x="1322099" y="1033908"/>
          <a:ext cx="229757" cy="229757"/>
        </a:xfrm>
        <a:prstGeom prst="ellipse">
          <a:avLst/>
        </a:prstGeom>
        <a:solidFill>
          <a:schemeClr val="accent2">
            <a:shade val="80000"/>
            <a:hueOff val="85476"/>
            <a:satOff val="3492"/>
            <a:lumOff val="57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C0CF4-A82D-4307-89E7-CDA53F58065A}">
      <dsp:nvSpPr>
        <dsp:cNvPr id="0" name=""/>
        <dsp:cNvSpPr/>
      </dsp:nvSpPr>
      <dsp:spPr>
        <a:xfrm>
          <a:off x="1946122" y="0"/>
          <a:ext cx="925716" cy="91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latin typeface="Avenir Next LT Pro"/>
            </a:rPr>
            <a:t>Lösemi</a:t>
          </a:r>
          <a:endParaRPr lang="tr-TR" sz="1100" kern="1200"/>
        </a:p>
      </dsp:txBody>
      <dsp:txXfrm>
        <a:off x="1946122" y="0"/>
        <a:ext cx="925716" cy="919029"/>
      </dsp:txXfrm>
    </dsp:sp>
    <dsp:sp modelId="{9E4E3883-4734-4FEC-8EFC-880A2A867155}">
      <dsp:nvSpPr>
        <dsp:cNvPr id="0" name=""/>
        <dsp:cNvSpPr/>
      </dsp:nvSpPr>
      <dsp:spPr>
        <a:xfrm>
          <a:off x="2294102" y="1033908"/>
          <a:ext cx="229757" cy="229757"/>
        </a:xfrm>
        <a:prstGeom prst="ellipse">
          <a:avLst/>
        </a:prstGeom>
        <a:solidFill>
          <a:schemeClr val="accent2">
            <a:shade val="80000"/>
            <a:hueOff val="170953"/>
            <a:satOff val="6984"/>
            <a:lumOff val="115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E0EF6-88D5-4A10-BE90-F01B9BA91D85}">
      <dsp:nvSpPr>
        <dsp:cNvPr id="0" name=""/>
        <dsp:cNvSpPr/>
      </dsp:nvSpPr>
      <dsp:spPr>
        <a:xfrm>
          <a:off x="2918125" y="1378544"/>
          <a:ext cx="925716" cy="91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latin typeface="Avenir Next LT Pro"/>
            </a:rPr>
            <a:t>Kemik Tm. </a:t>
          </a:r>
        </a:p>
      </dsp:txBody>
      <dsp:txXfrm>
        <a:off x="2918125" y="1378544"/>
        <a:ext cx="925716" cy="919029"/>
      </dsp:txXfrm>
    </dsp:sp>
    <dsp:sp modelId="{7F4CC6CD-38CC-431B-B5DC-C2DE70B3A675}">
      <dsp:nvSpPr>
        <dsp:cNvPr id="0" name=""/>
        <dsp:cNvSpPr/>
      </dsp:nvSpPr>
      <dsp:spPr>
        <a:xfrm>
          <a:off x="3266104" y="1033908"/>
          <a:ext cx="229757" cy="229757"/>
        </a:xfrm>
        <a:prstGeom prst="ellipse">
          <a:avLst/>
        </a:prstGeom>
        <a:solidFill>
          <a:schemeClr val="accent2">
            <a:shade val="80000"/>
            <a:hueOff val="256429"/>
            <a:satOff val="10475"/>
            <a:lumOff val="17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6737D-CFE5-468E-BE88-3542CF0D3BDC}">
      <dsp:nvSpPr>
        <dsp:cNvPr id="0" name=""/>
        <dsp:cNvSpPr/>
      </dsp:nvSpPr>
      <dsp:spPr>
        <a:xfrm>
          <a:off x="3890127" y="0"/>
          <a:ext cx="925716" cy="91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err="1">
              <a:latin typeface="Avenir Next LT Pro"/>
            </a:rPr>
            <a:t>Femur</a:t>
          </a:r>
          <a:r>
            <a:rPr lang="tr-TR" sz="1100" kern="1200">
              <a:latin typeface="Avenir Next LT Pro"/>
            </a:rPr>
            <a:t> Başı Epifiz Kayması </a:t>
          </a:r>
        </a:p>
      </dsp:txBody>
      <dsp:txXfrm>
        <a:off x="3890127" y="0"/>
        <a:ext cx="925716" cy="919029"/>
      </dsp:txXfrm>
    </dsp:sp>
    <dsp:sp modelId="{F86DBD29-EA7B-4BB9-825A-523F73DE90F4}">
      <dsp:nvSpPr>
        <dsp:cNvPr id="0" name=""/>
        <dsp:cNvSpPr/>
      </dsp:nvSpPr>
      <dsp:spPr>
        <a:xfrm>
          <a:off x="4238107" y="1033908"/>
          <a:ext cx="229757" cy="229757"/>
        </a:xfrm>
        <a:prstGeom prst="ellipse">
          <a:avLst/>
        </a:prstGeom>
        <a:solidFill>
          <a:schemeClr val="accent2">
            <a:shade val="80000"/>
            <a:hueOff val="341906"/>
            <a:satOff val="13967"/>
            <a:lumOff val="230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647D7-9CD1-41EC-AA69-6F53DC02E484}">
      <dsp:nvSpPr>
        <dsp:cNvPr id="0" name=""/>
        <dsp:cNvSpPr/>
      </dsp:nvSpPr>
      <dsp:spPr>
        <a:xfrm>
          <a:off x="0" y="628505"/>
          <a:ext cx="4340507" cy="83800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B138D-F8A6-471F-A1AB-6CFA018E4C56}">
      <dsp:nvSpPr>
        <dsp:cNvPr id="0" name=""/>
        <dsp:cNvSpPr/>
      </dsp:nvSpPr>
      <dsp:spPr>
        <a:xfrm>
          <a:off x="1907" y="0"/>
          <a:ext cx="1258916" cy="83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err="1">
              <a:latin typeface="Avenir Next LT Pro"/>
            </a:rPr>
            <a:t>Synovial</a:t>
          </a:r>
          <a:r>
            <a:rPr lang="tr-TR" sz="1500" b="0" i="0" u="none" strike="noStrike" kern="1200" cap="none" baseline="0" noProof="0">
              <a:latin typeface="Avenir Next LT Pro"/>
            </a:rPr>
            <a:t> </a:t>
          </a:r>
          <a:r>
            <a:rPr lang="tr-TR" sz="1500" b="0" i="0" u="none" strike="noStrike" kern="1200" cap="none" baseline="0" noProof="0" err="1">
              <a:latin typeface="Avenir Next LT Pro"/>
            </a:rPr>
            <a:t>Effüzyon</a:t>
          </a:r>
          <a:r>
            <a:rPr lang="tr-TR" sz="1500" b="0" i="0" u="none" strike="noStrike" kern="1200" cap="none" baseline="0" noProof="0">
              <a:solidFill>
                <a:srgbClr val="010000"/>
              </a:solidFill>
              <a:latin typeface="Avenir Next LT Pro"/>
            </a:rPr>
            <a:t> </a:t>
          </a:r>
        </a:p>
      </dsp:txBody>
      <dsp:txXfrm>
        <a:off x="1907" y="0"/>
        <a:ext cx="1258916" cy="838007"/>
      </dsp:txXfrm>
    </dsp:sp>
    <dsp:sp modelId="{98414CFC-BCE4-4B27-AB31-FB3801321E5F}">
      <dsp:nvSpPr>
        <dsp:cNvPr id="0" name=""/>
        <dsp:cNvSpPr/>
      </dsp:nvSpPr>
      <dsp:spPr>
        <a:xfrm>
          <a:off x="526614" y="942758"/>
          <a:ext cx="209501" cy="20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92EB1-CD8E-472C-A215-9A8620619893}">
      <dsp:nvSpPr>
        <dsp:cNvPr id="0" name=""/>
        <dsp:cNvSpPr/>
      </dsp:nvSpPr>
      <dsp:spPr>
        <a:xfrm>
          <a:off x="1323769" y="1257010"/>
          <a:ext cx="1258916" cy="83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err="1">
              <a:latin typeface="Avenir Next LT Pro"/>
            </a:rPr>
            <a:t>Tendinit</a:t>
          </a:r>
          <a:endParaRPr lang="tr-TR" sz="1500" kern="1200"/>
        </a:p>
      </dsp:txBody>
      <dsp:txXfrm>
        <a:off x="1323769" y="1257010"/>
        <a:ext cx="1258916" cy="838007"/>
      </dsp:txXfrm>
    </dsp:sp>
    <dsp:sp modelId="{4D3FED4A-CA4E-43EA-8A9D-84330863C09C}">
      <dsp:nvSpPr>
        <dsp:cNvPr id="0" name=""/>
        <dsp:cNvSpPr/>
      </dsp:nvSpPr>
      <dsp:spPr>
        <a:xfrm>
          <a:off x="1848477" y="942758"/>
          <a:ext cx="209501" cy="20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1C1D-BCD1-43D5-BA7D-40192EB03AAD}">
      <dsp:nvSpPr>
        <dsp:cNvPr id="0" name=""/>
        <dsp:cNvSpPr/>
      </dsp:nvSpPr>
      <dsp:spPr>
        <a:xfrm>
          <a:off x="2645632" y="0"/>
          <a:ext cx="1258916" cy="838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>
              <a:latin typeface="Avenir Next LT Pro"/>
            </a:rPr>
            <a:t>Tenosynovit</a:t>
          </a:r>
        </a:p>
      </dsp:txBody>
      <dsp:txXfrm>
        <a:off x="2645632" y="0"/>
        <a:ext cx="1258916" cy="838007"/>
      </dsp:txXfrm>
    </dsp:sp>
    <dsp:sp modelId="{6616B60A-42DF-48B2-AD15-1D223AB76124}">
      <dsp:nvSpPr>
        <dsp:cNvPr id="0" name=""/>
        <dsp:cNvSpPr/>
      </dsp:nvSpPr>
      <dsp:spPr>
        <a:xfrm>
          <a:off x="3170339" y="942758"/>
          <a:ext cx="209501" cy="209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E28FA-8B70-42F2-B13A-B76CE2B7123B}">
      <dsp:nvSpPr>
        <dsp:cNvPr id="0" name=""/>
        <dsp:cNvSpPr/>
      </dsp:nvSpPr>
      <dsp:spPr>
        <a:xfrm>
          <a:off x="0" y="891829"/>
          <a:ext cx="7118429" cy="1189106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2DB58-9B2B-4C70-AD76-CE201C0D0F48}">
      <dsp:nvSpPr>
        <dsp:cNvPr id="0" name=""/>
        <dsp:cNvSpPr/>
      </dsp:nvSpPr>
      <dsp:spPr>
        <a:xfrm>
          <a:off x="2815" y="0"/>
          <a:ext cx="1230952" cy="11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err="1">
              <a:latin typeface="Avenir Next LT Pro"/>
            </a:rPr>
            <a:t>Osteomyelit</a:t>
          </a:r>
          <a:endParaRPr lang="tr-TR" sz="1500" b="0" i="0" u="none" strike="noStrike" kern="1200" cap="none" baseline="0" noProof="0" err="1">
            <a:latin typeface="Avenir Next LT Pro"/>
          </a:endParaRPr>
        </a:p>
      </dsp:txBody>
      <dsp:txXfrm>
        <a:off x="2815" y="0"/>
        <a:ext cx="1230952" cy="1189106"/>
      </dsp:txXfrm>
    </dsp:sp>
    <dsp:sp modelId="{D05A00A8-41CE-45F2-AFA0-74FADAFC207F}">
      <dsp:nvSpPr>
        <dsp:cNvPr id="0" name=""/>
        <dsp:cNvSpPr/>
      </dsp:nvSpPr>
      <dsp:spPr>
        <a:xfrm>
          <a:off x="469653" y="1337744"/>
          <a:ext cx="297276" cy="297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63104-890F-4B57-8040-9537BC273699}">
      <dsp:nvSpPr>
        <dsp:cNvPr id="0" name=""/>
        <dsp:cNvSpPr/>
      </dsp:nvSpPr>
      <dsp:spPr>
        <a:xfrm>
          <a:off x="1295315" y="1783659"/>
          <a:ext cx="1230952" cy="11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err="1">
              <a:latin typeface="Avenir Next LT Pro"/>
            </a:rPr>
            <a:t>Avasküler</a:t>
          </a:r>
          <a:r>
            <a:rPr lang="tr-TR" sz="1500" kern="1200">
              <a:latin typeface="Avenir Next LT Pro"/>
            </a:rPr>
            <a:t> nekroz</a:t>
          </a:r>
          <a:endParaRPr lang="tr-TR" sz="1500" kern="1200"/>
        </a:p>
      </dsp:txBody>
      <dsp:txXfrm>
        <a:off x="1295315" y="1783659"/>
        <a:ext cx="1230952" cy="1189106"/>
      </dsp:txXfrm>
    </dsp:sp>
    <dsp:sp modelId="{1AA4C999-E68E-47A5-BEC2-0FFEDAA10EF3}">
      <dsp:nvSpPr>
        <dsp:cNvPr id="0" name=""/>
        <dsp:cNvSpPr/>
      </dsp:nvSpPr>
      <dsp:spPr>
        <a:xfrm>
          <a:off x="1762154" y="1337744"/>
          <a:ext cx="297276" cy="297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233F3-5FF2-4A12-B7D3-63563E1A16CB}">
      <dsp:nvSpPr>
        <dsp:cNvPr id="0" name=""/>
        <dsp:cNvSpPr/>
      </dsp:nvSpPr>
      <dsp:spPr>
        <a:xfrm>
          <a:off x="2587816" y="0"/>
          <a:ext cx="1230952" cy="11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>
              <a:latin typeface="Avenir Next LT Pro"/>
            </a:rPr>
            <a:t>Az miktarda </a:t>
          </a:r>
          <a:r>
            <a:rPr lang="tr-TR" sz="1500" kern="1200" err="1">
              <a:latin typeface="Avenir Next LT Pro"/>
            </a:rPr>
            <a:t>effüzyon</a:t>
          </a:r>
        </a:p>
      </dsp:txBody>
      <dsp:txXfrm>
        <a:off x="2587816" y="0"/>
        <a:ext cx="1230952" cy="1189106"/>
      </dsp:txXfrm>
    </dsp:sp>
    <dsp:sp modelId="{E1978D29-F115-4996-BF98-368583E87DDB}">
      <dsp:nvSpPr>
        <dsp:cNvPr id="0" name=""/>
        <dsp:cNvSpPr/>
      </dsp:nvSpPr>
      <dsp:spPr>
        <a:xfrm>
          <a:off x="3054654" y="1337744"/>
          <a:ext cx="297276" cy="297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03CA-5995-48C5-9D37-FB80B5058A04}">
      <dsp:nvSpPr>
        <dsp:cNvPr id="0" name=""/>
        <dsp:cNvSpPr/>
      </dsp:nvSpPr>
      <dsp:spPr>
        <a:xfrm>
          <a:off x="3880317" y="1783659"/>
          <a:ext cx="1230952" cy="11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>
              <a:latin typeface="Avenir Next LT Pro"/>
            </a:rPr>
            <a:t>Tümör Sınıflaması</a:t>
          </a:r>
          <a:endParaRPr lang="tr-TR" sz="1500" kern="1200"/>
        </a:p>
      </dsp:txBody>
      <dsp:txXfrm>
        <a:off x="3880317" y="1783659"/>
        <a:ext cx="1230952" cy="1189106"/>
      </dsp:txXfrm>
    </dsp:sp>
    <dsp:sp modelId="{A2DB98E9-D6FE-4E07-8AE0-7C8C873ECD80}">
      <dsp:nvSpPr>
        <dsp:cNvPr id="0" name=""/>
        <dsp:cNvSpPr/>
      </dsp:nvSpPr>
      <dsp:spPr>
        <a:xfrm>
          <a:off x="4347155" y="1337744"/>
          <a:ext cx="297276" cy="297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C9F66-0CA7-47C4-B3C2-A76DC88EBA82}">
      <dsp:nvSpPr>
        <dsp:cNvPr id="0" name=""/>
        <dsp:cNvSpPr/>
      </dsp:nvSpPr>
      <dsp:spPr>
        <a:xfrm>
          <a:off x="5172817" y="0"/>
          <a:ext cx="1230952" cy="1189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err="1">
              <a:latin typeface="Avenir Next LT Pro"/>
            </a:rPr>
            <a:t>Myozit</a:t>
          </a:r>
          <a:r>
            <a:rPr lang="tr-TR" sz="1500" kern="1200">
              <a:latin typeface="Avenir Next LT Pro"/>
            </a:rPr>
            <a:t> (</a:t>
          </a:r>
          <a:r>
            <a:rPr lang="tr-TR" sz="1500" kern="1200" err="1">
              <a:latin typeface="Avenir Next LT Pro"/>
            </a:rPr>
            <a:t>Bx</a:t>
          </a:r>
          <a:r>
            <a:rPr lang="tr-TR" sz="1500" kern="1200">
              <a:latin typeface="Avenir Next LT Pro"/>
            </a:rPr>
            <a:t> alanı) </a:t>
          </a:r>
        </a:p>
      </dsp:txBody>
      <dsp:txXfrm>
        <a:off x="5172817" y="0"/>
        <a:ext cx="1230952" cy="1189106"/>
      </dsp:txXfrm>
    </dsp:sp>
    <dsp:sp modelId="{05355F6A-C031-4432-BF95-9F6C9691E7BE}">
      <dsp:nvSpPr>
        <dsp:cNvPr id="0" name=""/>
        <dsp:cNvSpPr/>
      </dsp:nvSpPr>
      <dsp:spPr>
        <a:xfrm>
          <a:off x="5639655" y="1337744"/>
          <a:ext cx="297276" cy="2972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221A5-406B-43E0-905E-0E6FE3A753CB}">
      <dsp:nvSpPr>
        <dsp:cNvPr id="0" name=""/>
        <dsp:cNvSpPr/>
      </dsp:nvSpPr>
      <dsp:spPr>
        <a:xfrm>
          <a:off x="0" y="535908"/>
          <a:ext cx="3588153" cy="714544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2D70B-3FE9-432A-BC4C-3237662BB8C1}">
      <dsp:nvSpPr>
        <dsp:cNvPr id="0" name=""/>
        <dsp:cNvSpPr/>
      </dsp:nvSpPr>
      <dsp:spPr>
        <a:xfrm>
          <a:off x="39" y="0"/>
          <a:ext cx="1575248" cy="71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>
              <a:latin typeface="Avenir Next LT Pro"/>
            </a:rPr>
            <a:t>ARA</a:t>
          </a:r>
          <a:endParaRPr lang="tr-TR" sz="1700" kern="1200"/>
        </a:p>
      </dsp:txBody>
      <dsp:txXfrm>
        <a:off x="39" y="0"/>
        <a:ext cx="1575248" cy="714544"/>
      </dsp:txXfrm>
    </dsp:sp>
    <dsp:sp modelId="{105C35A8-55FD-4674-89FA-3DA395B96D93}">
      <dsp:nvSpPr>
        <dsp:cNvPr id="0" name=""/>
        <dsp:cNvSpPr/>
      </dsp:nvSpPr>
      <dsp:spPr>
        <a:xfrm>
          <a:off x="698345" y="803862"/>
          <a:ext cx="178636" cy="1786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AC129-93E0-49E8-BE89-538B41F7580C}">
      <dsp:nvSpPr>
        <dsp:cNvPr id="0" name=""/>
        <dsp:cNvSpPr/>
      </dsp:nvSpPr>
      <dsp:spPr>
        <a:xfrm>
          <a:off x="1654050" y="1071816"/>
          <a:ext cx="1575248" cy="71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>
              <a:latin typeface="Avenir Next LT Pro"/>
            </a:rPr>
            <a:t>Kardiyak Tutulum</a:t>
          </a:r>
          <a:endParaRPr lang="tr-TR" sz="1700" kern="1200"/>
        </a:p>
      </dsp:txBody>
      <dsp:txXfrm>
        <a:off x="1654050" y="1071816"/>
        <a:ext cx="1575248" cy="714544"/>
      </dsp:txXfrm>
    </dsp:sp>
    <dsp:sp modelId="{11194430-CEB1-4A1F-9D00-09A0042C1D9D}">
      <dsp:nvSpPr>
        <dsp:cNvPr id="0" name=""/>
        <dsp:cNvSpPr/>
      </dsp:nvSpPr>
      <dsp:spPr>
        <a:xfrm>
          <a:off x="2352356" y="803862"/>
          <a:ext cx="178636" cy="178636"/>
        </a:xfrm>
        <a:prstGeom prst="ellipse">
          <a:avLst/>
        </a:prstGeom>
        <a:solidFill>
          <a:schemeClr val="accent4">
            <a:hueOff val="5479279"/>
            <a:satOff val="24210"/>
            <a:lumOff val="3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9F11F-49EC-4005-9922-C07CDC07398B}">
      <dsp:nvSpPr>
        <dsp:cNvPr id="0" name=""/>
        <dsp:cNvSpPr/>
      </dsp:nvSpPr>
      <dsp:spPr>
        <a:xfrm>
          <a:off x="0" y="535907"/>
          <a:ext cx="1813367" cy="714543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7C560-5306-48F4-BE7D-809D0D6CC952}">
      <dsp:nvSpPr>
        <dsp:cNvPr id="0" name=""/>
        <dsp:cNvSpPr/>
      </dsp:nvSpPr>
      <dsp:spPr>
        <a:xfrm>
          <a:off x="0" y="0"/>
          <a:ext cx="1632030" cy="71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err="1">
              <a:latin typeface="Avenir Next LT Pro"/>
            </a:rPr>
            <a:t>Vaskülit</a:t>
          </a:r>
          <a:endParaRPr lang="tr-TR" sz="2600" b="0" i="0" u="none" strike="noStrike" kern="1200" cap="none" baseline="0" noProof="0" err="1">
            <a:latin typeface="Avenir Next LT Pro"/>
          </a:endParaRPr>
        </a:p>
      </dsp:txBody>
      <dsp:txXfrm>
        <a:off x="0" y="0"/>
        <a:ext cx="1632030" cy="714543"/>
      </dsp:txXfrm>
    </dsp:sp>
    <dsp:sp modelId="{8E161B40-24D9-4322-8211-B0CE5AE3C7E8}">
      <dsp:nvSpPr>
        <dsp:cNvPr id="0" name=""/>
        <dsp:cNvSpPr/>
      </dsp:nvSpPr>
      <dsp:spPr>
        <a:xfrm>
          <a:off x="726697" y="803861"/>
          <a:ext cx="178635" cy="1786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229F5-4E13-4AA6-B34C-DFC7D221BDCD}">
      <dsp:nvSpPr>
        <dsp:cNvPr id="0" name=""/>
        <dsp:cNvSpPr/>
      </dsp:nvSpPr>
      <dsp:spPr>
        <a:xfrm>
          <a:off x="0" y="2559"/>
          <a:ext cx="6364224" cy="1297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55707-1232-403F-914F-3289D1E3E268}">
      <dsp:nvSpPr>
        <dsp:cNvPr id="0" name=""/>
        <dsp:cNvSpPr/>
      </dsp:nvSpPr>
      <dsp:spPr>
        <a:xfrm>
          <a:off x="392349" y="294389"/>
          <a:ext cx="713362" cy="7133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08817-A714-44E9-A932-FCE792594488}">
      <dsp:nvSpPr>
        <dsp:cNvPr id="0" name=""/>
        <dsp:cNvSpPr/>
      </dsp:nvSpPr>
      <dsp:spPr>
        <a:xfrm>
          <a:off x="1498060" y="2559"/>
          <a:ext cx="4866163" cy="129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68" tIns="137268" rIns="137268" bIns="13726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Normal</a:t>
          </a:r>
          <a:endParaRPr lang="en-US" sz="2200" kern="1200"/>
        </a:p>
      </dsp:txBody>
      <dsp:txXfrm>
        <a:off x="1498060" y="2559"/>
        <a:ext cx="4866163" cy="1297022"/>
      </dsp:txXfrm>
    </dsp:sp>
    <dsp:sp modelId="{3F7D9E22-4820-417E-860E-D8DD8632FD0F}">
      <dsp:nvSpPr>
        <dsp:cNvPr id="0" name=""/>
        <dsp:cNvSpPr/>
      </dsp:nvSpPr>
      <dsp:spPr>
        <a:xfrm>
          <a:off x="0" y="1623836"/>
          <a:ext cx="6364224" cy="1297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A85CD-F4B4-489C-B1A3-8E0CEA340E7F}">
      <dsp:nvSpPr>
        <dsp:cNvPr id="0" name=""/>
        <dsp:cNvSpPr/>
      </dsp:nvSpPr>
      <dsp:spPr>
        <a:xfrm>
          <a:off x="392349" y="1915666"/>
          <a:ext cx="713362" cy="7133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E80A9-32D8-4C56-838D-5D50D30FDAF5}">
      <dsp:nvSpPr>
        <dsp:cNvPr id="0" name=""/>
        <dsp:cNvSpPr/>
      </dsp:nvSpPr>
      <dsp:spPr>
        <a:xfrm>
          <a:off x="1498060" y="1623836"/>
          <a:ext cx="4866163" cy="129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68" tIns="137268" rIns="137268" bIns="13726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JİA / Reaktif </a:t>
          </a:r>
          <a:r>
            <a:rPr lang="tr-TR" sz="2200" kern="1200" err="1"/>
            <a:t>Artrit</a:t>
          </a:r>
          <a:endParaRPr lang="en-US" sz="2200" kern="1200"/>
        </a:p>
      </dsp:txBody>
      <dsp:txXfrm>
        <a:off x="1498060" y="1623836"/>
        <a:ext cx="4866163" cy="1297022"/>
      </dsp:txXfrm>
    </dsp:sp>
    <dsp:sp modelId="{1903014F-8BBF-4D2F-B995-698E43AF05A4}">
      <dsp:nvSpPr>
        <dsp:cNvPr id="0" name=""/>
        <dsp:cNvSpPr/>
      </dsp:nvSpPr>
      <dsp:spPr>
        <a:xfrm>
          <a:off x="0" y="3245114"/>
          <a:ext cx="6364224" cy="1297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550B4-DF5B-4945-AA18-ECE1DE4EB440}">
      <dsp:nvSpPr>
        <dsp:cNvPr id="0" name=""/>
        <dsp:cNvSpPr/>
      </dsp:nvSpPr>
      <dsp:spPr>
        <a:xfrm>
          <a:off x="392349" y="3536944"/>
          <a:ext cx="713362" cy="7133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762B4-BE24-4D25-9D35-27B849436D7A}">
      <dsp:nvSpPr>
        <dsp:cNvPr id="0" name=""/>
        <dsp:cNvSpPr/>
      </dsp:nvSpPr>
      <dsp:spPr>
        <a:xfrm>
          <a:off x="1498060" y="3245114"/>
          <a:ext cx="4866163" cy="129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68" tIns="137268" rIns="137268" bIns="13726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/>
            <a:t>Septik </a:t>
          </a:r>
          <a:r>
            <a:rPr lang="tr-TR" sz="2200" kern="1200" err="1"/>
            <a:t>Artrit</a:t>
          </a:r>
          <a:endParaRPr lang="en-US" sz="2200" kern="1200"/>
        </a:p>
      </dsp:txBody>
      <dsp:txXfrm>
        <a:off x="1498060" y="3245114"/>
        <a:ext cx="4866163" cy="1297022"/>
      </dsp:txXfrm>
    </dsp:sp>
    <dsp:sp modelId="{2A93A9EA-C4D4-4426-B6A4-97E16041367A}">
      <dsp:nvSpPr>
        <dsp:cNvPr id="0" name=""/>
        <dsp:cNvSpPr/>
      </dsp:nvSpPr>
      <dsp:spPr>
        <a:xfrm>
          <a:off x="0" y="4866391"/>
          <a:ext cx="6364224" cy="1297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57C7-E60F-445F-9E7C-172B4EB9C978}">
      <dsp:nvSpPr>
        <dsp:cNvPr id="0" name=""/>
        <dsp:cNvSpPr/>
      </dsp:nvSpPr>
      <dsp:spPr>
        <a:xfrm>
          <a:off x="392349" y="5158221"/>
          <a:ext cx="713362" cy="71336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457E2-2960-4D26-987F-02F73AE34473}">
      <dsp:nvSpPr>
        <dsp:cNvPr id="0" name=""/>
        <dsp:cNvSpPr/>
      </dsp:nvSpPr>
      <dsp:spPr>
        <a:xfrm>
          <a:off x="1498060" y="4866391"/>
          <a:ext cx="4866163" cy="1297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68" tIns="137268" rIns="137268" bIns="13726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err="1"/>
            <a:t>Hemartroz</a:t>
          </a:r>
          <a:endParaRPr lang="en-US" sz="2200" kern="1200"/>
        </a:p>
      </dsp:txBody>
      <dsp:txXfrm>
        <a:off x="1498060" y="4866391"/>
        <a:ext cx="4866163" cy="129702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4D810-63AA-4923-897F-BF0C20605395}">
      <dsp:nvSpPr>
        <dsp:cNvPr id="0" name=""/>
        <dsp:cNvSpPr/>
      </dsp:nvSpPr>
      <dsp:spPr>
        <a:xfrm>
          <a:off x="2747" y="411409"/>
          <a:ext cx="1950688" cy="78027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solidFill>
                <a:schemeClr val="bg1"/>
              </a:solidFill>
              <a:latin typeface="Avenir Next LT Pro"/>
            </a:rPr>
            <a:t>WBC</a:t>
          </a:r>
          <a:r>
            <a:rPr lang="tr-TR" sz="1400" b="0" i="0" u="none" strike="noStrike" kern="1200" cap="none" baseline="0" noProof="0">
              <a:solidFill>
                <a:schemeClr val="bg1"/>
              </a:solidFill>
              <a:latin typeface="Avenir Next LT Pro"/>
            </a:rPr>
            <a:t> &lt; 200 / mm</a:t>
          </a:r>
          <a:r>
            <a:rPr lang="tr-TR" sz="1400" b="0" i="0" u="none" strike="noStrike" kern="1200" cap="none" baseline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³</a:t>
          </a:r>
          <a:endParaRPr lang="tr-TR" sz="1400" b="0" i="0" u="none" strike="noStrike" kern="1200" cap="none" baseline="0" noProof="0">
            <a:solidFill>
              <a:schemeClr val="bg1"/>
            </a:solidFill>
            <a:latin typeface="Avenir Next LT Pro"/>
          </a:endParaRPr>
        </a:p>
      </dsp:txBody>
      <dsp:txXfrm>
        <a:off x="2747" y="411409"/>
        <a:ext cx="1755619" cy="780275"/>
      </dsp:txXfrm>
    </dsp:sp>
    <dsp:sp modelId="{A0F3980A-2D0F-43C5-A210-37CD460418DD}">
      <dsp:nvSpPr>
        <dsp:cNvPr id="0" name=""/>
        <dsp:cNvSpPr/>
      </dsp:nvSpPr>
      <dsp:spPr>
        <a:xfrm>
          <a:off x="1563298" y="411409"/>
          <a:ext cx="1950688" cy="78027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solidFill>
                <a:schemeClr val="bg1"/>
              </a:solidFill>
              <a:latin typeface="Avenir Next LT Pro"/>
            </a:rPr>
            <a:t>&lt; %10 PNL</a:t>
          </a:r>
          <a:endParaRPr lang="tr-TR" sz="1400" kern="1200">
            <a:solidFill>
              <a:schemeClr val="bg1"/>
            </a:solidFill>
          </a:endParaRPr>
        </a:p>
      </dsp:txBody>
      <dsp:txXfrm>
        <a:off x="1953436" y="411409"/>
        <a:ext cx="1170413" cy="780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A646-A261-4900-A93E-91AA556C3E91}">
      <dsp:nvSpPr>
        <dsp:cNvPr id="0" name=""/>
        <dsp:cNvSpPr/>
      </dsp:nvSpPr>
      <dsp:spPr>
        <a:xfrm>
          <a:off x="796" y="421575"/>
          <a:ext cx="1636466" cy="462589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>
              <a:solidFill>
                <a:schemeClr val="bg1"/>
              </a:solidFill>
              <a:latin typeface="Avenir Next LT Pro"/>
            </a:rPr>
            <a:t>Artrit</a:t>
          </a:r>
          <a:r>
            <a:rPr lang="tr-TR" sz="1600" b="0" i="0" u="none" strike="noStrike" kern="1200" cap="none" baseline="0" noProof="0" dirty="0">
              <a:solidFill>
                <a:schemeClr val="bg1"/>
              </a:solidFill>
              <a:latin typeface="Avenir Next LT Pro"/>
            </a:rPr>
            <a:t>?</a:t>
          </a:r>
        </a:p>
      </dsp:txBody>
      <dsp:txXfrm>
        <a:off x="232091" y="421575"/>
        <a:ext cx="1173877" cy="462589"/>
      </dsp:txXfrm>
    </dsp:sp>
    <dsp:sp modelId="{B70C1318-CDAB-4DD5-BE8D-5D6C391DF3E6}">
      <dsp:nvSpPr>
        <dsp:cNvPr id="0" name=""/>
        <dsp:cNvSpPr/>
      </dsp:nvSpPr>
      <dsp:spPr>
        <a:xfrm>
          <a:off x="1424522" y="381216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err="1">
              <a:latin typeface="Avenir Next LT Pro"/>
            </a:rPr>
            <a:t>Artralji</a:t>
          </a:r>
          <a:endParaRPr lang="tr-TR" sz="1400" kern="1200">
            <a:latin typeface="Avenir Next LT Pro"/>
          </a:endParaRPr>
        </a:p>
      </dsp:txBody>
      <dsp:txXfrm>
        <a:off x="1696175" y="381216"/>
        <a:ext cx="814960" cy="543306"/>
      </dsp:txXfrm>
    </dsp:sp>
    <dsp:sp modelId="{F2654D5D-3347-4800-8D7B-4B6C9253A07A}">
      <dsp:nvSpPr>
        <dsp:cNvPr id="0" name=""/>
        <dsp:cNvSpPr/>
      </dsp:nvSpPr>
      <dsp:spPr>
        <a:xfrm>
          <a:off x="2592631" y="381216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Isı Artışı</a:t>
          </a:r>
        </a:p>
      </dsp:txBody>
      <dsp:txXfrm>
        <a:off x="2864284" y="381216"/>
        <a:ext cx="814960" cy="543306"/>
      </dsp:txXfrm>
    </dsp:sp>
    <dsp:sp modelId="{5EE99C07-0D07-4B78-B44C-3A63A324D2FD}">
      <dsp:nvSpPr>
        <dsp:cNvPr id="0" name=""/>
        <dsp:cNvSpPr/>
      </dsp:nvSpPr>
      <dsp:spPr>
        <a:xfrm>
          <a:off x="3760741" y="381216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Hareket Kısıtlılığı</a:t>
          </a:r>
        </a:p>
      </dsp:txBody>
      <dsp:txXfrm>
        <a:off x="4032394" y="381216"/>
        <a:ext cx="814960" cy="543306"/>
      </dsp:txXfrm>
    </dsp:sp>
    <dsp:sp modelId="{EDA43D20-97FD-4016-953C-AD341D01725C}">
      <dsp:nvSpPr>
        <dsp:cNvPr id="0" name=""/>
        <dsp:cNvSpPr/>
      </dsp:nvSpPr>
      <dsp:spPr>
        <a:xfrm>
          <a:off x="4928850" y="381216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Eklem Şişliği</a:t>
          </a:r>
        </a:p>
      </dsp:txBody>
      <dsp:txXfrm>
        <a:off x="5200503" y="381216"/>
        <a:ext cx="814960" cy="543306"/>
      </dsp:txXfrm>
    </dsp:sp>
    <dsp:sp modelId="{18F13F43-5C02-4368-B82B-31C30E4945A1}">
      <dsp:nvSpPr>
        <dsp:cNvPr id="0" name=""/>
        <dsp:cNvSpPr/>
      </dsp:nvSpPr>
      <dsp:spPr>
        <a:xfrm>
          <a:off x="6096960" y="381216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Hiperemi</a:t>
          </a:r>
        </a:p>
      </dsp:txBody>
      <dsp:txXfrm>
        <a:off x="6368613" y="381216"/>
        <a:ext cx="814960" cy="543306"/>
      </dsp:txXfrm>
    </dsp:sp>
    <dsp:sp modelId="{B95D5892-4E62-4BDC-BF4B-7AF8B514F909}">
      <dsp:nvSpPr>
        <dsp:cNvPr id="0" name=""/>
        <dsp:cNvSpPr/>
      </dsp:nvSpPr>
      <dsp:spPr>
        <a:xfrm>
          <a:off x="29076" y="1034477"/>
          <a:ext cx="1636466" cy="463519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latin typeface="Avenir Next LT Pro"/>
            </a:rPr>
            <a:t>Mekanik Kaynaklı? </a:t>
          </a:r>
          <a:endParaRPr lang="tr-TR" sz="1600" kern="1200" dirty="0"/>
        </a:p>
      </dsp:txBody>
      <dsp:txXfrm>
        <a:off x="260836" y="1034477"/>
        <a:ext cx="1172947" cy="463519"/>
      </dsp:txXfrm>
    </dsp:sp>
    <dsp:sp modelId="{135BBB74-5526-4F7A-AD63-A520A65BCA2B}">
      <dsp:nvSpPr>
        <dsp:cNvPr id="0" name=""/>
        <dsp:cNvSpPr/>
      </dsp:nvSpPr>
      <dsp:spPr>
        <a:xfrm>
          <a:off x="1424522" y="1016165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err="1">
              <a:latin typeface="Avenir Next LT Pro"/>
            </a:rPr>
            <a:t>Tendon</a:t>
          </a:r>
          <a:endParaRPr lang="tr-TR" sz="1400" kern="1200">
            <a:latin typeface="Avenir Next LT Pro"/>
          </a:endParaRPr>
        </a:p>
      </dsp:txBody>
      <dsp:txXfrm>
        <a:off x="1696175" y="1016165"/>
        <a:ext cx="814960" cy="543306"/>
      </dsp:txXfrm>
    </dsp:sp>
    <dsp:sp modelId="{FBFC6726-AA76-4F51-96C2-FC788B73C6CA}">
      <dsp:nvSpPr>
        <dsp:cNvPr id="0" name=""/>
        <dsp:cNvSpPr/>
      </dsp:nvSpPr>
      <dsp:spPr>
        <a:xfrm>
          <a:off x="2592631" y="1016165"/>
          <a:ext cx="1358266" cy="5433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latin typeface="Avenir Next LT Pro"/>
            </a:rPr>
            <a:t>Menisküs</a:t>
          </a:r>
          <a:endParaRPr lang="tr-TR" sz="1400" kern="1200"/>
        </a:p>
      </dsp:txBody>
      <dsp:txXfrm>
        <a:off x="2864284" y="1016165"/>
        <a:ext cx="814960" cy="54330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4D810-63AA-4923-897F-BF0C20605395}">
      <dsp:nvSpPr>
        <dsp:cNvPr id="0" name=""/>
        <dsp:cNvSpPr/>
      </dsp:nvSpPr>
      <dsp:spPr>
        <a:xfrm>
          <a:off x="1285" y="0"/>
          <a:ext cx="2629117" cy="55560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>
              <a:solidFill>
                <a:schemeClr val="bg1"/>
              </a:solidFill>
              <a:latin typeface="Avenir Next LT Pro"/>
            </a:rPr>
            <a:t>WBC</a:t>
          </a:r>
          <a:r>
            <a:rPr lang="tr-TR" sz="1600" b="0" i="0" u="none" strike="noStrike" kern="1200" cap="none" baseline="0" noProof="0">
              <a:solidFill>
                <a:schemeClr val="bg1"/>
              </a:solidFill>
              <a:latin typeface="Avenir Next LT Pro"/>
            </a:rPr>
            <a:t> 2000-50.000 /mm</a:t>
          </a:r>
          <a:r>
            <a:rPr lang="tr-TR" sz="1600" b="0" i="0" u="none" strike="noStrike" kern="1200" cap="none" baseline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³</a:t>
          </a:r>
          <a:endParaRPr lang="tr-TR" sz="1600" b="0" i="0" u="none" strike="noStrike" kern="1200" cap="none" baseline="0" noProof="0">
            <a:solidFill>
              <a:schemeClr val="bg1"/>
            </a:solidFill>
            <a:latin typeface="Avenir Next LT Pro"/>
          </a:endParaRPr>
        </a:p>
      </dsp:txBody>
      <dsp:txXfrm>
        <a:off x="1285" y="0"/>
        <a:ext cx="2490215" cy="5556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4D810-63AA-4923-897F-BF0C20605395}">
      <dsp:nvSpPr>
        <dsp:cNvPr id="0" name=""/>
        <dsp:cNvSpPr/>
      </dsp:nvSpPr>
      <dsp:spPr>
        <a:xfrm>
          <a:off x="401" y="406208"/>
          <a:ext cx="2147484" cy="62641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solidFill>
                <a:schemeClr val="bg1"/>
              </a:solidFill>
              <a:latin typeface="Avenir Next LT Pro"/>
            </a:rPr>
            <a:t>WBC</a:t>
          </a:r>
          <a:r>
            <a:rPr lang="tr-TR" sz="1400" b="0" i="0" u="none" strike="noStrike" kern="1200" cap="none" baseline="0" noProof="0">
              <a:solidFill>
                <a:schemeClr val="bg1"/>
              </a:solidFill>
              <a:latin typeface="Avenir Next LT Pro"/>
            </a:rPr>
            <a:t> &gt; 50.000 /mm</a:t>
          </a:r>
          <a:r>
            <a:rPr lang="tr-TR" sz="1400" b="0" i="0" u="none" strike="noStrike" kern="1200" cap="none" baseline="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³</a:t>
          </a:r>
          <a:endParaRPr lang="tr-TR" sz="1400" b="0" i="0" u="none" strike="noStrike" kern="1200" cap="none" baseline="0" noProof="0">
            <a:solidFill>
              <a:schemeClr val="bg1"/>
            </a:solidFill>
            <a:latin typeface="Avenir Next LT Pro"/>
          </a:endParaRPr>
        </a:p>
      </dsp:txBody>
      <dsp:txXfrm>
        <a:off x="401" y="406208"/>
        <a:ext cx="1990880" cy="626417"/>
      </dsp:txXfrm>
    </dsp:sp>
    <dsp:sp modelId="{A0F3980A-2D0F-43C5-A210-37CD460418DD}">
      <dsp:nvSpPr>
        <dsp:cNvPr id="0" name=""/>
        <dsp:cNvSpPr/>
      </dsp:nvSpPr>
      <dsp:spPr>
        <a:xfrm>
          <a:off x="1834677" y="406208"/>
          <a:ext cx="1566043" cy="626417"/>
        </a:xfrm>
        <a:prstGeom prst="chevron">
          <a:avLst/>
        </a:prstGeom>
        <a:gradFill rotWithShape="0">
          <a:gsLst>
            <a:gs pos="0">
              <a:schemeClr val="accent4">
                <a:hueOff val="5479279"/>
                <a:satOff val="24210"/>
                <a:lumOff val="313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479279"/>
                <a:satOff val="24210"/>
                <a:lumOff val="313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479279"/>
                <a:satOff val="24210"/>
                <a:lumOff val="313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>
              <a:solidFill>
                <a:schemeClr val="bg1"/>
              </a:solidFill>
              <a:latin typeface="Avenir Next LT Pro"/>
            </a:rPr>
            <a:t>&gt; %90 PNL</a:t>
          </a:r>
          <a:endParaRPr lang="tr-TR" sz="1400" kern="1200">
            <a:solidFill>
              <a:schemeClr val="bg1"/>
            </a:solidFill>
          </a:endParaRPr>
        </a:p>
      </dsp:txBody>
      <dsp:txXfrm>
        <a:off x="2147886" y="406208"/>
        <a:ext cx="939626" cy="62641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4D1F-863C-47C9-983C-587D3702DB6E}">
      <dsp:nvSpPr>
        <dsp:cNvPr id="0" name=""/>
        <dsp:cNvSpPr/>
      </dsp:nvSpPr>
      <dsp:spPr>
        <a:xfrm>
          <a:off x="0" y="0"/>
          <a:ext cx="4663421" cy="4828808"/>
        </a:xfrm>
        <a:prstGeom prst="triangl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0041EB-5683-4DD7-A2BA-E7CA55034B2E}">
      <dsp:nvSpPr>
        <dsp:cNvPr id="0" name=""/>
        <dsp:cNvSpPr/>
      </dsp:nvSpPr>
      <dsp:spPr>
        <a:xfrm>
          <a:off x="2331710" y="485474"/>
          <a:ext cx="3031224" cy="1143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Klinik</a:t>
          </a:r>
          <a:r>
            <a:rPr lang="tr-TR" sz="1700" kern="1200">
              <a:latin typeface="Avenir Next LT Pro"/>
            </a:rPr>
            <a:t>;</a:t>
          </a:r>
          <a:r>
            <a:rPr lang="tr-TR" sz="1700" kern="1200"/>
            <a:t> GAS enfeksiyonundan 2-4 hafta sonra başlar</a:t>
          </a:r>
          <a:endParaRPr lang="en-US" sz="1700" kern="1200"/>
        </a:p>
      </dsp:txBody>
      <dsp:txXfrm>
        <a:off x="2387510" y="541274"/>
        <a:ext cx="2919624" cy="1031469"/>
      </dsp:txXfrm>
    </dsp:sp>
    <dsp:sp modelId="{237E6FAF-10A5-435A-9C2D-6737BE621C51}">
      <dsp:nvSpPr>
        <dsp:cNvPr id="0" name=""/>
        <dsp:cNvSpPr/>
      </dsp:nvSpPr>
      <dsp:spPr>
        <a:xfrm>
          <a:off x="2331710" y="1771427"/>
          <a:ext cx="3031224" cy="1143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Sıklıkla 5-15 yaş arası</a:t>
          </a:r>
          <a:endParaRPr lang="en-US" sz="1700" kern="1200"/>
        </a:p>
      </dsp:txBody>
      <dsp:txXfrm>
        <a:off x="2387510" y="1827227"/>
        <a:ext cx="2919624" cy="1031469"/>
      </dsp:txXfrm>
    </dsp:sp>
    <dsp:sp modelId="{0B77DE3A-0719-42C1-A60B-DD9BF49EBBD6}">
      <dsp:nvSpPr>
        <dsp:cNvPr id="0" name=""/>
        <dsp:cNvSpPr/>
      </dsp:nvSpPr>
      <dsp:spPr>
        <a:xfrm>
          <a:off x="2331710" y="3057380"/>
          <a:ext cx="3031224" cy="11430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>
              <a:latin typeface="Avenir Next LT Pro"/>
            </a:rPr>
            <a:t>GAS</a:t>
          </a:r>
          <a:r>
            <a:rPr lang="tr-TR" sz="1700" kern="1200"/>
            <a:t> membran proteinine karşı </a:t>
          </a:r>
          <a:r>
            <a:rPr lang="tr-TR" sz="1700" kern="1200" err="1"/>
            <a:t>immün</a:t>
          </a:r>
          <a:r>
            <a:rPr lang="tr-TR" sz="1700" kern="1200"/>
            <a:t> yanıt oluşumuna </a:t>
          </a:r>
          <a:r>
            <a:rPr lang="tr-TR" sz="1700" kern="1200">
              <a:latin typeface="Avenir Next LT Pro"/>
            </a:rPr>
            <a:t>bağlı</a:t>
          </a:r>
          <a:endParaRPr lang="tr-TR" sz="1700" kern="1200"/>
        </a:p>
      </dsp:txBody>
      <dsp:txXfrm>
        <a:off x="2387510" y="3113180"/>
        <a:ext cx="2919624" cy="103146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88F59-FBA2-4967-89C5-66741702AC75}">
      <dsp:nvSpPr>
        <dsp:cNvPr id="0" name=""/>
        <dsp:cNvSpPr/>
      </dsp:nvSpPr>
      <dsp:spPr>
        <a:xfrm>
          <a:off x="1192849" y="1949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5F547-7381-45C4-8236-D33F2A381EC2}">
      <dsp:nvSpPr>
        <dsp:cNvPr id="0" name=""/>
        <dsp:cNvSpPr/>
      </dsp:nvSpPr>
      <dsp:spPr>
        <a:xfrm>
          <a:off x="1391886" y="200986"/>
          <a:ext cx="535869" cy="5358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9A360-0C38-4594-8D09-373171B76956}">
      <dsp:nvSpPr>
        <dsp:cNvPr id="0" name=""/>
        <dsp:cNvSpPr/>
      </dsp:nvSpPr>
      <dsp:spPr>
        <a:xfrm>
          <a:off x="894294" y="122679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 dirty="0"/>
            <a:t>Reaktif </a:t>
          </a:r>
          <a:r>
            <a:rPr lang="tr-TR" sz="1100" kern="1200" dirty="0" err="1"/>
            <a:t>Artrit</a:t>
          </a:r>
          <a:r>
            <a:rPr lang="tr-TR" sz="1100" kern="1200" dirty="0"/>
            <a:t> / </a:t>
          </a:r>
          <a:r>
            <a:rPr lang="tr-TR" sz="1100" kern="1200" dirty="0" err="1"/>
            <a:t>Postenfeksiyoz</a:t>
          </a:r>
          <a:r>
            <a:rPr lang="tr-TR" sz="1100" kern="1200" dirty="0"/>
            <a:t> </a:t>
          </a:r>
          <a:r>
            <a:rPr lang="tr-TR" sz="1100" kern="1200" dirty="0" err="1"/>
            <a:t>Artrit</a:t>
          </a:r>
          <a:r>
            <a:rPr lang="tr-TR" sz="1100" kern="1200" dirty="0">
              <a:latin typeface="Avenir Next LT Pro"/>
            </a:rPr>
            <a:t> </a:t>
          </a:r>
          <a:r>
            <a:rPr lang="tr-TR" sz="1100" kern="1200" dirty="0"/>
            <a:t> alt grubu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 dirty="0" err="1" smtClean="0"/>
            <a:t>üsye</a:t>
          </a:r>
          <a:r>
            <a:rPr lang="tr-TR" sz="1100" kern="1200" dirty="0" smtClean="0"/>
            <a:t> </a:t>
          </a:r>
          <a:r>
            <a:rPr lang="tr-TR" sz="1100" kern="1200" dirty="0"/>
            <a:t>öyküsü</a:t>
          </a:r>
          <a:endParaRPr lang="en-US" sz="1100" kern="1200" dirty="0"/>
        </a:p>
      </dsp:txBody>
      <dsp:txXfrm>
        <a:off x="894294" y="1226792"/>
        <a:ext cx="1531054" cy="612421"/>
      </dsp:txXfrm>
    </dsp:sp>
    <dsp:sp modelId="{CF9D38FD-D350-4451-AFAC-1E6A5C86447E}">
      <dsp:nvSpPr>
        <dsp:cNvPr id="0" name=""/>
        <dsp:cNvSpPr/>
      </dsp:nvSpPr>
      <dsp:spPr>
        <a:xfrm>
          <a:off x="2991839" y="1949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4B680-D687-4E9E-98FE-1BC9033CA4AC}">
      <dsp:nvSpPr>
        <dsp:cNvPr id="0" name=""/>
        <dsp:cNvSpPr/>
      </dsp:nvSpPr>
      <dsp:spPr>
        <a:xfrm>
          <a:off x="3190876" y="200986"/>
          <a:ext cx="535869" cy="53586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1B692-77AF-4E3C-A537-71B88690B9B6}">
      <dsp:nvSpPr>
        <dsp:cNvPr id="0" name=""/>
        <dsp:cNvSpPr/>
      </dsp:nvSpPr>
      <dsp:spPr>
        <a:xfrm>
          <a:off x="2693283" y="122679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 dirty="0"/>
            <a:t>3-6 yaş ve Sıklıkla Kalça eklemi</a:t>
          </a:r>
          <a:endParaRPr lang="en-US" sz="1100" kern="1200" dirty="0"/>
        </a:p>
      </dsp:txBody>
      <dsp:txXfrm>
        <a:off x="2693283" y="1226792"/>
        <a:ext cx="1531054" cy="612421"/>
      </dsp:txXfrm>
    </dsp:sp>
    <dsp:sp modelId="{915ABE62-5B86-4FAA-B46E-F893E485CF11}">
      <dsp:nvSpPr>
        <dsp:cNvPr id="0" name=""/>
        <dsp:cNvSpPr/>
      </dsp:nvSpPr>
      <dsp:spPr>
        <a:xfrm>
          <a:off x="4790828" y="1949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D9056-3E12-4B96-9338-0BA875D763DB}">
      <dsp:nvSpPr>
        <dsp:cNvPr id="0" name=""/>
        <dsp:cNvSpPr/>
      </dsp:nvSpPr>
      <dsp:spPr>
        <a:xfrm>
          <a:off x="4989865" y="200986"/>
          <a:ext cx="535869" cy="53586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21A2D-CFDD-4404-AE46-30AD7E3D23E5}">
      <dsp:nvSpPr>
        <dsp:cNvPr id="0" name=""/>
        <dsp:cNvSpPr/>
      </dsp:nvSpPr>
      <dsp:spPr>
        <a:xfrm>
          <a:off x="4492272" y="122679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/>
            <a:t>ÜSYE sonrası</a:t>
          </a:r>
          <a:r>
            <a:rPr lang="tr-TR" sz="1100" kern="1200">
              <a:latin typeface="Avenir Next LT Pro"/>
            </a:rPr>
            <a:t> </a:t>
          </a:r>
          <a:r>
            <a:rPr lang="tr-TR" sz="1100" kern="1200"/>
            <a:t>(7-10 gün sonra)</a:t>
          </a:r>
          <a:endParaRPr lang="en-US" sz="1100" kern="1200"/>
        </a:p>
      </dsp:txBody>
      <dsp:txXfrm>
        <a:off x="4492272" y="1226792"/>
        <a:ext cx="1531054" cy="612421"/>
      </dsp:txXfrm>
    </dsp:sp>
    <dsp:sp modelId="{167FEDE9-389A-4378-BB94-67A95B5CB17F}">
      <dsp:nvSpPr>
        <dsp:cNvPr id="0" name=""/>
        <dsp:cNvSpPr/>
      </dsp:nvSpPr>
      <dsp:spPr>
        <a:xfrm>
          <a:off x="6589817" y="1949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7AA4D-65E4-42D1-A387-7100D2F64210}">
      <dsp:nvSpPr>
        <dsp:cNvPr id="0" name=""/>
        <dsp:cNvSpPr/>
      </dsp:nvSpPr>
      <dsp:spPr>
        <a:xfrm>
          <a:off x="6788854" y="200986"/>
          <a:ext cx="535869" cy="53586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F74AB-1FFE-4328-AB88-B5771DD4C7A9}">
      <dsp:nvSpPr>
        <dsp:cNvPr id="0" name=""/>
        <dsp:cNvSpPr/>
      </dsp:nvSpPr>
      <dsp:spPr>
        <a:xfrm>
          <a:off x="6291261" y="122679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/>
            <a:t>WBC / CRP / ESR genellikle N</a:t>
          </a:r>
          <a:r>
            <a:rPr lang="tr-TR" sz="1100" kern="1200">
              <a:latin typeface="Avenir Next LT Pro"/>
            </a:rPr>
            <a:t> </a:t>
          </a:r>
          <a:endParaRPr lang="en-US" sz="1100" kern="1200"/>
        </a:p>
      </dsp:txBody>
      <dsp:txXfrm>
        <a:off x="6291261" y="1226792"/>
        <a:ext cx="1531054" cy="612421"/>
      </dsp:txXfrm>
    </dsp:sp>
    <dsp:sp modelId="{71216763-E285-4DA0-A2B2-6E5C97F2D98E}">
      <dsp:nvSpPr>
        <dsp:cNvPr id="0" name=""/>
        <dsp:cNvSpPr/>
      </dsp:nvSpPr>
      <dsp:spPr>
        <a:xfrm>
          <a:off x="8388806" y="1949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07551-7B06-4527-B989-C5C240BECF6D}">
      <dsp:nvSpPr>
        <dsp:cNvPr id="0" name=""/>
        <dsp:cNvSpPr/>
      </dsp:nvSpPr>
      <dsp:spPr>
        <a:xfrm>
          <a:off x="8587843" y="200986"/>
          <a:ext cx="535869" cy="53586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8962A-74A4-4D42-B6DA-54D25C09DAA6}">
      <dsp:nvSpPr>
        <dsp:cNvPr id="0" name=""/>
        <dsp:cNvSpPr/>
      </dsp:nvSpPr>
      <dsp:spPr>
        <a:xfrm>
          <a:off x="8090251" y="122679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/>
            <a:t>Sistemik bulgular daha az</a:t>
          </a:r>
          <a:endParaRPr lang="en-US" sz="1100" kern="1200"/>
        </a:p>
      </dsp:txBody>
      <dsp:txXfrm>
        <a:off x="8090251" y="1226792"/>
        <a:ext cx="1531054" cy="612421"/>
      </dsp:txXfrm>
    </dsp:sp>
    <dsp:sp modelId="{9B2394A1-04E6-4505-A2F4-BC9FCC8BD643}">
      <dsp:nvSpPr>
        <dsp:cNvPr id="0" name=""/>
        <dsp:cNvSpPr/>
      </dsp:nvSpPr>
      <dsp:spPr>
        <a:xfrm>
          <a:off x="2991839" y="2221978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7FE2F-70EC-4837-BCDC-7170B01328B4}">
      <dsp:nvSpPr>
        <dsp:cNvPr id="0" name=""/>
        <dsp:cNvSpPr/>
      </dsp:nvSpPr>
      <dsp:spPr>
        <a:xfrm>
          <a:off x="3190876" y="2421015"/>
          <a:ext cx="535869" cy="535869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5B71B-68A3-47E6-BF51-95ACAC21DCFC}">
      <dsp:nvSpPr>
        <dsp:cNvPr id="0" name=""/>
        <dsp:cNvSpPr/>
      </dsp:nvSpPr>
      <dsp:spPr>
        <a:xfrm>
          <a:off x="2693283" y="344682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 dirty="0" err="1"/>
            <a:t>Grafi</a:t>
          </a:r>
          <a:r>
            <a:rPr lang="tr-TR" sz="1100" kern="1200" dirty="0"/>
            <a:t> </a:t>
          </a:r>
          <a:r>
            <a:rPr lang="tr-TR" sz="1100" kern="1200" dirty="0">
              <a:sym typeface="Wingdings" panose="05000000000000000000" pitchFamily="2" charset="2"/>
            </a:rPr>
            <a:t></a:t>
          </a:r>
          <a:r>
            <a:rPr lang="tr-TR" sz="1100" kern="1200" dirty="0"/>
            <a:t> N</a:t>
          </a:r>
          <a:r>
            <a:rPr lang="tr-TR" sz="1100" kern="1200" dirty="0">
              <a:latin typeface="Avenir Next LT Pro"/>
            </a:rPr>
            <a:t> </a:t>
          </a:r>
          <a:r>
            <a:rPr lang="tr-TR" sz="1100" kern="1200" dirty="0"/>
            <a:t> / USG </a:t>
          </a:r>
          <a:r>
            <a:rPr lang="tr-TR" sz="1100" kern="1200" dirty="0">
              <a:sym typeface="Wingdings" panose="05000000000000000000" pitchFamily="2" charset="2"/>
            </a:rPr>
            <a:t></a:t>
          </a:r>
          <a:r>
            <a:rPr lang="tr-TR" sz="1100" kern="1200" dirty="0"/>
            <a:t> Hafif </a:t>
          </a:r>
          <a:r>
            <a:rPr lang="tr-TR" sz="1100" kern="1200" dirty="0" err="1" smtClean="0"/>
            <a:t>Effüzyon</a:t>
          </a:r>
          <a:endParaRPr lang="en-US" sz="1100" kern="1200" dirty="0"/>
        </a:p>
      </dsp:txBody>
      <dsp:txXfrm>
        <a:off x="2693283" y="3446822"/>
        <a:ext cx="1531054" cy="612421"/>
      </dsp:txXfrm>
    </dsp:sp>
    <dsp:sp modelId="{3B45F250-ED7F-441F-889C-17999D053E82}">
      <dsp:nvSpPr>
        <dsp:cNvPr id="0" name=""/>
        <dsp:cNvSpPr/>
      </dsp:nvSpPr>
      <dsp:spPr>
        <a:xfrm>
          <a:off x="4790828" y="2221978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32E1D-72BF-4A94-9968-DB57643E2BDF}">
      <dsp:nvSpPr>
        <dsp:cNvPr id="0" name=""/>
        <dsp:cNvSpPr/>
      </dsp:nvSpPr>
      <dsp:spPr>
        <a:xfrm>
          <a:off x="4989865" y="2421015"/>
          <a:ext cx="535869" cy="535869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D83CB-4999-43CF-953F-E0D50A8BA9CF}">
      <dsp:nvSpPr>
        <dsp:cNvPr id="0" name=""/>
        <dsp:cNvSpPr/>
      </dsp:nvSpPr>
      <dsp:spPr>
        <a:xfrm>
          <a:off x="4492272" y="344682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 dirty="0"/>
            <a:t>7-10 günde hızlı düzelme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 dirty="0">
              <a:latin typeface="Avenir Next LT Pro"/>
            </a:rPr>
            <a:t>Selim hastalık </a:t>
          </a:r>
          <a:endParaRPr lang="en-US" sz="1100" kern="1200" dirty="0"/>
        </a:p>
      </dsp:txBody>
      <dsp:txXfrm>
        <a:off x="4492272" y="3446822"/>
        <a:ext cx="1531054" cy="612421"/>
      </dsp:txXfrm>
    </dsp:sp>
    <dsp:sp modelId="{F3FC803C-E2F8-457B-B015-B617CAA82D1E}">
      <dsp:nvSpPr>
        <dsp:cNvPr id="0" name=""/>
        <dsp:cNvSpPr/>
      </dsp:nvSpPr>
      <dsp:spPr>
        <a:xfrm>
          <a:off x="6589817" y="2221978"/>
          <a:ext cx="933943" cy="93394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A648-3D74-429A-863E-B75A2B50C0FD}">
      <dsp:nvSpPr>
        <dsp:cNvPr id="0" name=""/>
        <dsp:cNvSpPr/>
      </dsp:nvSpPr>
      <dsp:spPr>
        <a:xfrm>
          <a:off x="6788854" y="2421015"/>
          <a:ext cx="535869" cy="535869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01AEC-B57B-411D-BA76-150C764F533C}">
      <dsp:nvSpPr>
        <dsp:cNvPr id="0" name=""/>
        <dsp:cNvSpPr/>
      </dsp:nvSpPr>
      <dsp:spPr>
        <a:xfrm>
          <a:off x="6291261" y="3446822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100" kern="1200"/>
            <a:t>Tedavi: 3-5 gün NSAİİ</a:t>
          </a:r>
          <a:endParaRPr lang="en-US" sz="1100" kern="1200"/>
        </a:p>
      </dsp:txBody>
      <dsp:txXfrm>
        <a:off x="6291261" y="3446822"/>
        <a:ext cx="1531054" cy="612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1FB6D-B3A1-4B96-B0B4-9E54F6105296}">
      <dsp:nvSpPr>
        <dsp:cNvPr id="0" name=""/>
        <dsp:cNvSpPr/>
      </dsp:nvSpPr>
      <dsp:spPr>
        <a:xfrm>
          <a:off x="3226" y="327153"/>
          <a:ext cx="1781038" cy="42653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0" i="0" u="none" strike="noStrike" kern="1200" cap="none" baseline="0" noProof="0" dirty="0">
              <a:solidFill>
                <a:schemeClr val="bg1"/>
              </a:solidFill>
              <a:latin typeface="Avenir Next LT Pro"/>
            </a:rPr>
            <a:t>Yaygın Tüm Kemikte</a:t>
          </a:r>
        </a:p>
      </dsp:txBody>
      <dsp:txXfrm>
        <a:off x="216491" y="327153"/>
        <a:ext cx="1354508" cy="426530"/>
      </dsp:txXfrm>
    </dsp:sp>
    <dsp:sp modelId="{1D11F118-7713-4C22-AAAD-E2C4D8A1C31D}">
      <dsp:nvSpPr>
        <dsp:cNvPr id="0" name=""/>
        <dsp:cNvSpPr/>
      </dsp:nvSpPr>
      <dsp:spPr>
        <a:xfrm>
          <a:off x="1562157" y="319193"/>
          <a:ext cx="1478262" cy="5598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latin typeface="Avenir Next LT Pro"/>
            </a:rPr>
            <a:t>Sistemik Enfeksiyonlar</a:t>
          </a:r>
        </a:p>
      </dsp:txBody>
      <dsp:txXfrm>
        <a:off x="1842090" y="319193"/>
        <a:ext cx="918397" cy="559865"/>
      </dsp:txXfrm>
    </dsp:sp>
    <dsp:sp modelId="{635F10D5-6817-4C17-9613-B554A7A4D65D}">
      <dsp:nvSpPr>
        <dsp:cNvPr id="0" name=""/>
        <dsp:cNvSpPr/>
      </dsp:nvSpPr>
      <dsp:spPr>
        <a:xfrm>
          <a:off x="2883900" y="358121"/>
          <a:ext cx="1478262" cy="48200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latin typeface="Avenir Next LT Pro"/>
            </a:rPr>
            <a:t>Malignite</a:t>
          </a:r>
        </a:p>
      </dsp:txBody>
      <dsp:txXfrm>
        <a:off x="3124904" y="358121"/>
        <a:ext cx="996254" cy="482008"/>
      </dsp:txXfrm>
    </dsp:sp>
    <dsp:sp modelId="{917191BB-50E1-45BC-9EC7-25512F208432}">
      <dsp:nvSpPr>
        <dsp:cNvPr id="0" name=""/>
        <dsp:cNvSpPr/>
      </dsp:nvSpPr>
      <dsp:spPr>
        <a:xfrm>
          <a:off x="0" y="950709"/>
          <a:ext cx="1781038" cy="275747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Avenir Next LT Pro"/>
            </a:rPr>
            <a:t>Lokalize</a:t>
          </a:r>
        </a:p>
      </dsp:txBody>
      <dsp:txXfrm>
        <a:off x="137874" y="950709"/>
        <a:ext cx="1505291" cy="275747"/>
      </dsp:txXfrm>
    </dsp:sp>
    <dsp:sp modelId="{953D5736-FFBD-43B5-87DB-F1EA6CF2E29C}">
      <dsp:nvSpPr>
        <dsp:cNvPr id="0" name=""/>
        <dsp:cNvSpPr/>
      </dsp:nvSpPr>
      <dsp:spPr>
        <a:xfrm>
          <a:off x="1552730" y="915476"/>
          <a:ext cx="1478262" cy="44061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>
              <a:latin typeface="Avenir Next LT Pro"/>
            </a:rPr>
            <a:t>Enfeksiyon</a:t>
          </a:r>
          <a:endParaRPr lang="tr-TR" sz="1100" kern="1200" dirty="0"/>
        </a:p>
      </dsp:txBody>
      <dsp:txXfrm>
        <a:off x="1773035" y="915476"/>
        <a:ext cx="1037652" cy="440610"/>
      </dsp:txXfrm>
    </dsp:sp>
    <dsp:sp modelId="{C22C2055-BABF-402E-9B6F-E42D1D12795C}">
      <dsp:nvSpPr>
        <dsp:cNvPr id="0" name=""/>
        <dsp:cNvSpPr/>
      </dsp:nvSpPr>
      <dsp:spPr>
        <a:xfrm>
          <a:off x="2758048" y="743664"/>
          <a:ext cx="1478262" cy="591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latin typeface="Avenir Next LT Pro"/>
            </a:rPr>
            <a:t>Travma</a:t>
          </a:r>
        </a:p>
      </dsp:txBody>
      <dsp:txXfrm>
        <a:off x="3053700" y="743664"/>
        <a:ext cx="886958" cy="591304"/>
      </dsp:txXfrm>
    </dsp:sp>
    <dsp:sp modelId="{831DC543-88CC-460C-8B6B-3ED3FEDACF2C}">
      <dsp:nvSpPr>
        <dsp:cNvPr id="0" name=""/>
        <dsp:cNvSpPr/>
      </dsp:nvSpPr>
      <dsp:spPr>
        <a:xfrm>
          <a:off x="4051433" y="789543"/>
          <a:ext cx="2190341" cy="5913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latin typeface="Avenir Next LT Pro"/>
            </a:rPr>
            <a:t>Tümör (Kemik </a:t>
          </a:r>
          <a:r>
            <a:rPr lang="tr-TR" sz="1100" kern="1200" err="1">
              <a:latin typeface="Avenir Next LT Pro"/>
            </a:rPr>
            <a:t>Tm</a:t>
          </a:r>
          <a:r>
            <a:rPr lang="tr-TR" sz="1100" kern="1200">
              <a:latin typeface="Avenir Next LT Pro"/>
            </a:rPr>
            <a:t>.)</a:t>
          </a:r>
        </a:p>
      </dsp:txBody>
      <dsp:txXfrm>
        <a:off x="4347085" y="789543"/>
        <a:ext cx="1599037" cy="5913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2EDB3-E65C-4E05-AA00-DADC6C8A1960}">
      <dsp:nvSpPr>
        <dsp:cNvPr id="0" name=""/>
        <dsp:cNvSpPr/>
      </dsp:nvSpPr>
      <dsp:spPr>
        <a:xfrm>
          <a:off x="9436" y="398188"/>
          <a:ext cx="2216596" cy="6751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solidFill>
                <a:schemeClr val="bg1"/>
              </a:solidFill>
              <a:latin typeface="Avenir Next LT Pro"/>
            </a:rPr>
            <a:t>Akut </a:t>
          </a:r>
          <a:r>
            <a:rPr lang="tr-TR" sz="1500" kern="1200" dirty="0" err="1">
              <a:solidFill>
                <a:schemeClr val="bg1"/>
              </a:solidFill>
              <a:latin typeface="Avenir Next LT Pro"/>
            </a:rPr>
            <a:t>Enfeksiyöz</a:t>
          </a:r>
          <a:r>
            <a:rPr lang="tr-TR" sz="1500" kern="1200" dirty="0">
              <a:solidFill>
                <a:schemeClr val="bg1"/>
              </a:solidFill>
              <a:latin typeface="Avenir Next LT Pro"/>
            </a:rPr>
            <a:t> </a:t>
          </a:r>
          <a:r>
            <a:rPr lang="tr-TR" sz="1500" kern="1200" dirty="0" err="1">
              <a:solidFill>
                <a:schemeClr val="bg1"/>
              </a:solidFill>
              <a:latin typeface="Avenir Next LT Pro"/>
            </a:rPr>
            <a:t>Myozit</a:t>
          </a:r>
          <a:endParaRPr lang="tr-TR" sz="1500" b="0" i="0" u="none" strike="noStrike" kern="1200" cap="none" baseline="0" noProof="0" dirty="0">
            <a:solidFill>
              <a:srgbClr val="010000"/>
            </a:solidFill>
            <a:latin typeface="Avenir Next LT Pro"/>
          </a:endParaRPr>
        </a:p>
      </dsp:txBody>
      <dsp:txXfrm>
        <a:off x="346988" y="398188"/>
        <a:ext cx="1541492" cy="675104"/>
      </dsp:txXfrm>
    </dsp:sp>
    <dsp:sp modelId="{C379A174-87A1-4889-910A-BBF0E3801D53}">
      <dsp:nvSpPr>
        <dsp:cNvPr id="0" name=""/>
        <dsp:cNvSpPr/>
      </dsp:nvSpPr>
      <dsp:spPr>
        <a:xfrm>
          <a:off x="9428" y="1124886"/>
          <a:ext cx="2216596" cy="5501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latin typeface="Avenir Next LT Pro"/>
            </a:rPr>
            <a:t>Kronik </a:t>
          </a:r>
          <a:r>
            <a:rPr lang="tr-TR" sz="1500" kern="1200" dirty="0" err="1">
              <a:latin typeface="Avenir Next LT Pro"/>
            </a:rPr>
            <a:t>Enflamatuar</a:t>
          </a:r>
          <a:r>
            <a:rPr lang="tr-TR" sz="1500" kern="1200" dirty="0">
              <a:latin typeface="Avenir Next LT Pro"/>
            </a:rPr>
            <a:t> </a:t>
          </a:r>
          <a:r>
            <a:rPr lang="tr-TR" sz="1500" kern="1200" dirty="0" err="1">
              <a:latin typeface="Avenir Next LT Pro"/>
            </a:rPr>
            <a:t>Myozit</a:t>
          </a:r>
          <a:endParaRPr lang="tr-TR" sz="1500" kern="1200" dirty="0"/>
        </a:p>
      </dsp:txBody>
      <dsp:txXfrm>
        <a:off x="284508" y="1124886"/>
        <a:ext cx="1666437" cy="550159"/>
      </dsp:txXfrm>
    </dsp:sp>
    <dsp:sp modelId="{AD9CAC0A-0C5B-48EE-A1B8-91ED2A5C08BC}">
      <dsp:nvSpPr>
        <dsp:cNvPr id="0" name=""/>
        <dsp:cNvSpPr/>
      </dsp:nvSpPr>
      <dsp:spPr>
        <a:xfrm>
          <a:off x="1992279" y="1132313"/>
          <a:ext cx="1839775" cy="49287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>
              <a:latin typeface="Avenir Next LT Pro"/>
            </a:rPr>
            <a:t>Dermatomyozit</a:t>
          </a:r>
          <a:endParaRPr lang="tr-TR" sz="1500" kern="1200" dirty="0">
            <a:latin typeface="Avenir Next LT Pro"/>
          </a:endParaRPr>
        </a:p>
      </dsp:txBody>
      <dsp:txXfrm>
        <a:off x="2238717" y="1132313"/>
        <a:ext cx="1346900" cy="492875"/>
      </dsp:txXfrm>
    </dsp:sp>
    <dsp:sp modelId="{F6CEDF01-2EB8-49F5-9307-6E9A31601D52}">
      <dsp:nvSpPr>
        <dsp:cNvPr id="0" name=""/>
        <dsp:cNvSpPr/>
      </dsp:nvSpPr>
      <dsp:spPr>
        <a:xfrm>
          <a:off x="3513514" y="1199722"/>
          <a:ext cx="1839775" cy="3040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>
              <a:latin typeface="Avenir Next LT Pro"/>
            </a:rPr>
            <a:t>Polimiyozit</a:t>
          </a:r>
        </a:p>
      </dsp:txBody>
      <dsp:txXfrm>
        <a:off x="3665549" y="1199722"/>
        <a:ext cx="1535705" cy="3040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49E4E-81D6-4727-96BE-BD30058CB4FE}">
      <dsp:nvSpPr>
        <dsp:cNvPr id="0" name=""/>
        <dsp:cNvSpPr/>
      </dsp:nvSpPr>
      <dsp:spPr>
        <a:xfrm>
          <a:off x="353595" y="0"/>
          <a:ext cx="2169122" cy="86764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>
              <a:latin typeface="Avenir Next LT Pro"/>
            </a:rPr>
            <a:t>Entezit</a:t>
          </a:r>
          <a:r>
            <a:rPr lang="tr-TR" sz="1700" kern="1200" dirty="0">
              <a:latin typeface="Avenir Next LT Pro"/>
            </a:rPr>
            <a:t> İlişkili </a:t>
          </a:r>
          <a:r>
            <a:rPr lang="tr-TR" sz="1700" kern="1200" dirty="0" err="1">
              <a:latin typeface="Avenir Next LT Pro"/>
            </a:rPr>
            <a:t>Artritler</a:t>
          </a:r>
          <a:endParaRPr lang="tr-TR" sz="1700" b="0" i="0" u="none" strike="noStrike" kern="1200" cap="none" baseline="0" noProof="0" dirty="0">
            <a:solidFill>
              <a:srgbClr val="010000"/>
            </a:solidFill>
            <a:latin typeface="Avenir Next LT Pro"/>
          </a:endParaRPr>
        </a:p>
      </dsp:txBody>
      <dsp:txXfrm>
        <a:off x="787420" y="0"/>
        <a:ext cx="1301473" cy="867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C86DB-8315-478C-A448-57BC13CA035C}">
      <dsp:nvSpPr>
        <dsp:cNvPr id="0" name=""/>
        <dsp:cNvSpPr/>
      </dsp:nvSpPr>
      <dsp:spPr>
        <a:xfrm>
          <a:off x="0" y="377179"/>
          <a:ext cx="10168127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479044" rIns="7891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err="1">
              <a:latin typeface="Avenir Next LT Pro"/>
            </a:rPr>
            <a:t>Artrit</a:t>
          </a:r>
          <a:endParaRPr lang="en-US" sz="2300" kern="1200"/>
        </a:p>
      </dsp:txBody>
      <dsp:txXfrm>
        <a:off x="0" y="377179"/>
        <a:ext cx="10168127" cy="1014300"/>
      </dsp:txXfrm>
    </dsp:sp>
    <dsp:sp modelId="{60B3DCED-E4FF-48CD-975E-F56FE5CFFFF3}">
      <dsp:nvSpPr>
        <dsp:cNvPr id="0" name=""/>
        <dsp:cNvSpPr/>
      </dsp:nvSpPr>
      <dsp:spPr>
        <a:xfrm>
          <a:off x="508406" y="37699"/>
          <a:ext cx="7117689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Hafif-Orta</a:t>
          </a:r>
          <a:endParaRPr lang="en-US" sz="2300" kern="1200">
            <a:latin typeface="Avenir Next LT Pro"/>
          </a:endParaRPr>
        </a:p>
      </dsp:txBody>
      <dsp:txXfrm>
        <a:off x="541550" y="70843"/>
        <a:ext cx="7051401" cy="612672"/>
      </dsp:txXfrm>
    </dsp:sp>
    <dsp:sp modelId="{E2D5267E-3E02-4BE5-A729-0FAF3BEC6425}">
      <dsp:nvSpPr>
        <dsp:cNvPr id="0" name=""/>
        <dsp:cNvSpPr/>
      </dsp:nvSpPr>
      <dsp:spPr>
        <a:xfrm>
          <a:off x="0" y="1855160"/>
          <a:ext cx="10168127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479044" rIns="789160" bIns="163576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err="1">
              <a:latin typeface="Avenir Next LT Pro"/>
            </a:rPr>
            <a:t>Osteomyelit</a:t>
          </a:r>
          <a:endParaRPr lang="en-US" sz="2300" kern="1200">
            <a:latin typeface="Avenir Next LT Pro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err="1">
              <a:latin typeface="Avenir Next LT Pro"/>
            </a:rPr>
            <a:t>Lösemi</a:t>
          </a:r>
          <a:r>
            <a:rPr lang="en-US" sz="2300" kern="1200">
              <a:latin typeface="Avenir Next LT Pro"/>
            </a:rPr>
            <a:t>/ </a:t>
          </a:r>
          <a:r>
            <a:rPr lang="en-US" sz="2300" kern="1200" err="1">
              <a:latin typeface="Avenir Next LT Pro"/>
            </a:rPr>
            <a:t>Kemik</a:t>
          </a:r>
          <a:r>
            <a:rPr lang="en-US" sz="2300" kern="1200">
              <a:latin typeface="Avenir Next LT Pro"/>
            </a:rPr>
            <a:t> tm/ </a:t>
          </a:r>
          <a:r>
            <a:rPr lang="en-US" sz="2300" kern="1200" err="1">
              <a:latin typeface="Avenir Next LT Pro"/>
            </a:rPr>
            <a:t>Metastaz</a:t>
          </a:r>
          <a:endParaRPr lang="en-US" sz="2300" kern="1200" err="1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>
              <a:latin typeface="Avenir Next LT Pro"/>
            </a:rPr>
            <a:t>Fraktür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err="1">
              <a:latin typeface="Avenir Next LT Pro"/>
            </a:rPr>
            <a:t>Büyüme</a:t>
          </a:r>
          <a:r>
            <a:rPr lang="en-US" sz="2300" kern="1200">
              <a:latin typeface="Avenir Next LT Pro"/>
            </a:rPr>
            <a:t> </a:t>
          </a:r>
          <a:r>
            <a:rPr lang="en-US" sz="2300" kern="1200" err="1">
              <a:latin typeface="Avenir Next LT Pro"/>
            </a:rPr>
            <a:t>Ağrıları</a:t>
          </a:r>
          <a:r>
            <a:rPr lang="en-US" sz="2300" kern="1200">
              <a:latin typeface="Avenir Next LT Pro"/>
            </a:rPr>
            <a:t>/ </a:t>
          </a:r>
          <a:r>
            <a:rPr lang="en-US" sz="2300" kern="1200" err="1">
              <a:latin typeface="Avenir Next LT Pro"/>
            </a:rPr>
            <a:t>Ağrı</a:t>
          </a:r>
          <a:r>
            <a:rPr lang="en-US" sz="2300" kern="1200">
              <a:latin typeface="Avenir Next LT Pro"/>
            </a:rPr>
            <a:t> </a:t>
          </a:r>
          <a:r>
            <a:rPr lang="en-US" sz="2300" kern="1200" err="1">
              <a:latin typeface="Avenir Next LT Pro"/>
            </a:rPr>
            <a:t>Sendromları</a:t>
          </a:r>
          <a:r>
            <a:rPr lang="en-US" sz="2300" kern="1200">
              <a:latin typeface="Avenir Next LT Pro"/>
            </a:rPr>
            <a:t> / </a:t>
          </a:r>
          <a:r>
            <a:rPr lang="en-US" sz="2300" kern="1200" err="1">
              <a:latin typeface="Avenir Next LT Pro"/>
            </a:rPr>
            <a:t>Psikojenik</a:t>
          </a:r>
          <a:endParaRPr lang="en-US" sz="2300" kern="1200">
            <a:latin typeface="Avenir Next LT Pro"/>
          </a:endParaRPr>
        </a:p>
      </dsp:txBody>
      <dsp:txXfrm>
        <a:off x="0" y="1855160"/>
        <a:ext cx="10168127" cy="2101050"/>
      </dsp:txXfrm>
    </dsp:sp>
    <dsp:sp modelId="{3906D6E6-5159-4544-91B0-F808BDB3FA32}">
      <dsp:nvSpPr>
        <dsp:cNvPr id="0" name=""/>
        <dsp:cNvSpPr/>
      </dsp:nvSpPr>
      <dsp:spPr>
        <a:xfrm>
          <a:off x="508406" y="1515680"/>
          <a:ext cx="7117689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/>
            <a:t>Şiddetli</a:t>
          </a:r>
          <a:endParaRPr lang="en-US" sz="2300" kern="1200"/>
        </a:p>
      </dsp:txBody>
      <dsp:txXfrm>
        <a:off x="541550" y="1548824"/>
        <a:ext cx="7051401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BEEAE-9A68-480C-82CD-CAE76D7023F8}">
      <dsp:nvSpPr>
        <dsp:cNvPr id="0" name=""/>
        <dsp:cNvSpPr/>
      </dsp:nvSpPr>
      <dsp:spPr>
        <a:xfrm>
          <a:off x="1212569" y="842118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6FEA7-D29F-4DA9-98FC-0BAB7FF15230}">
      <dsp:nvSpPr>
        <dsp:cNvPr id="0" name=""/>
        <dsp:cNvSpPr/>
      </dsp:nvSpPr>
      <dsp:spPr>
        <a:xfrm>
          <a:off x="417971" y="249907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>
              <a:latin typeface="Avenir Next LT Pro"/>
            </a:rPr>
            <a:t>Sabah</a:t>
          </a:r>
          <a:r>
            <a:rPr lang="tr-TR" sz="2500" kern="1200"/>
            <a:t> Tutukluluğu</a:t>
          </a:r>
          <a:endParaRPr lang="en-US" sz="2500" kern="1200"/>
        </a:p>
      </dsp:txBody>
      <dsp:txXfrm>
        <a:off x="417971" y="2499074"/>
        <a:ext cx="2889450" cy="720000"/>
      </dsp:txXfrm>
    </dsp:sp>
    <dsp:sp modelId="{9F1C3CA1-839D-4ED4-B94A-22C52C003C47}">
      <dsp:nvSpPr>
        <dsp:cNvPr id="0" name=""/>
        <dsp:cNvSpPr/>
      </dsp:nvSpPr>
      <dsp:spPr>
        <a:xfrm>
          <a:off x="4607673" y="842118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F0AC2-9B8B-4EA2-9E2F-5168ED61D96E}">
      <dsp:nvSpPr>
        <dsp:cNvPr id="0" name=""/>
        <dsp:cNvSpPr/>
      </dsp:nvSpPr>
      <dsp:spPr>
        <a:xfrm>
          <a:off x="3813075" y="249907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Akşam Ağrıları</a:t>
          </a:r>
          <a:endParaRPr lang="en-US" sz="2500" kern="1200"/>
        </a:p>
      </dsp:txBody>
      <dsp:txXfrm>
        <a:off x="3813075" y="2499074"/>
        <a:ext cx="2889450" cy="720000"/>
      </dsp:txXfrm>
    </dsp:sp>
    <dsp:sp modelId="{E96D7D63-56B6-4A1B-A36D-D75E382886DB}">
      <dsp:nvSpPr>
        <dsp:cNvPr id="0" name=""/>
        <dsp:cNvSpPr/>
      </dsp:nvSpPr>
      <dsp:spPr>
        <a:xfrm>
          <a:off x="8002777" y="842118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FB5FB-0647-49C0-8BEE-410EF53D4DAF}">
      <dsp:nvSpPr>
        <dsp:cNvPr id="0" name=""/>
        <dsp:cNvSpPr/>
      </dsp:nvSpPr>
      <dsp:spPr>
        <a:xfrm>
          <a:off x="7208178" y="2499074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Gece Uyandıran Ağrı</a:t>
          </a:r>
          <a:endParaRPr lang="en-US" sz="2500" kern="1200"/>
        </a:p>
      </dsp:txBody>
      <dsp:txXfrm>
        <a:off x="7208178" y="2499074"/>
        <a:ext cx="28894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11D8-6DCA-4242-A404-091E62DD8032}">
      <dsp:nvSpPr>
        <dsp:cNvPr id="0" name=""/>
        <dsp:cNvSpPr/>
      </dsp:nvSpPr>
      <dsp:spPr>
        <a:xfrm>
          <a:off x="0" y="1004682"/>
          <a:ext cx="4552708" cy="133957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20DF7-959E-46A0-BBF8-055E6D6CB932}">
      <dsp:nvSpPr>
        <dsp:cNvPr id="0" name=""/>
        <dsp:cNvSpPr/>
      </dsp:nvSpPr>
      <dsp:spPr>
        <a:xfrm>
          <a:off x="2050" y="0"/>
          <a:ext cx="986345" cy="13395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0" i="0" u="none" strike="noStrike" kern="1200" cap="none" baseline="0" noProof="0" err="1">
              <a:solidFill>
                <a:schemeClr val="tx1"/>
              </a:solidFill>
              <a:latin typeface="Avenir Next LT Pro"/>
            </a:rPr>
            <a:t>Enflamasyon</a:t>
          </a:r>
          <a:r>
            <a:rPr lang="tr-TR" sz="1100" b="0" i="0" u="none" strike="noStrike" kern="1200" cap="none" baseline="0" noProof="0">
              <a:solidFill>
                <a:schemeClr val="tx1"/>
              </a:solidFill>
              <a:latin typeface="Avenir Next LT Pro"/>
            </a:rPr>
            <a:t> Varlığı</a:t>
          </a:r>
        </a:p>
      </dsp:txBody>
      <dsp:txXfrm>
        <a:off x="2050" y="0"/>
        <a:ext cx="986345" cy="1339576"/>
      </dsp:txXfrm>
    </dsp:sp>
    <dsp:sp modelId="{B308314C-0953-4A6E-90EE-8ACA2C90BA21}">
      <dsp:nvSpPr>
        <dsp:cNvPr id="0" name=""/>
        <dsp:cNvSpPr/>
      </dsp:nvSpPr>
      <dsp:spPr>
        <a:xfrm>
          <a:off x="327776" y="1507023"/>
          <a:ext cx="334894" cy="3348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269A5-D13C-4BBF-8D83-BABC5BB72122}">
      <dsp:nvSpPr>
        <dsp:cNvPr id="0" name=""/>
        <dsp:cNvSpPr/>
      </dsp:nvSpPr>
      <dsp:spPr>
        <a:xfrm>
          <a:off x="1037713" y="2009365"/>
          <a:ext cx="986345" cy="13395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solidFill>
                <a:schemeClr val="tx1"/>
              </a:solidFill>
              <a:latin typeface="Avenir Next LT Pro"/>
            </a:rPr>
            <a:t>Sabah uyanınca / Uzun süre hareketsizlik</a:t>
          </a:r>
        </a:p>
      </dsp:txBody>
      <dsp:txXfrm>
        <a:off x="1037713" y="2009365"/>
        <a:ext cx="986345" cy="1339576"/>
      </dsp:txXfrm>
    </dsp:sp>
    <dsp:sp modelId="{6D61AE51-E24E-4222-A57C-FD9585BB95B4}">
      <dsp:nvSpPr>
        <dsp:cNvPr id="0" name=""/>
        <dsp:cNvSpPr/>
      </dsp:nvSpPr>
      <dsp:spPr>
        <a:xfrm>
          <a:off x="1363439" y="1507023"/>
          <a:ext cx="334894" cy="3348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B45104-2688-4CF1-8758-07F320A0E9EC}">
      <dsp:nvSpPr>
        <dsp:cNvPr id="0" name=""/>
        <dsp:cNvSpPr/>
      </dsp:nvSpPr>
      <dsp:spPr>
        <a:xfrm>
          <a:off x="2073377" y="0"/>
          <a:ext cx="986345" cy="13395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solidFill>
                <a:schemeClr val="tx1"/>
              </a:solidFill>
              <a:latin typeface="Avenir Next LT Pro"/>
            </a:rPr>
            <a:t>En az 30 dakika aktivitede azlık</a:t>
          </a:r>
          <a:endParaRPr lang="tr-TR" sz="1100" kern="1200">
            <a:solidFill>
              <a:schemeClr val="tx1"/>
            </a:solidFill>
          </a:endParaRPr>
        </a:p>
      </dsp:txBody>
      <dsp:txXfrm>
        <a:off x="2073377" y="0"/>
        <a:ext cx="986345" cy="1339576"/>
      </dsp:txXfrm>
    </dsp:sp>
    <dsp:sp modelId="{8ADF0CA7-B9BC-4F4E-A43D-BBAB5A3FD50C}">
      <dsp:nvSpPr>
        <dsp:cNvPr id="0" name=""/>
        <dsp:cNvSpPr/>
      </dsp:nvSpPr>
      <dsp:spPr>
        <a:xfrm>
          <a:off x="2399103" y="1507023"/>
          <a:ext cx="334894" cy="3348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85237-C0B9-41B6-BD10-AE798D3A4E90}">
      <dsp:nvSpPr>
        <dsp:cNvPr id="0" name=""/>
        <dsp:cNvSpPr/>
      </dsp:nvSpPr>
      <dsp:spPr>
        <a:xfrm>
          <a:off x="3109040" y="2009365"/>
          <a:ext cx="986345" cy="133957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>
              <a:solidFill>
                <a:schemeClr val="tx1"/>
              </a:solidFill>
              <a:latin typeface="Avenir Next LT Pro"/>
            </a:rPr>
            <a:t>Artrit</a:t>
          </a:r>
        </a:p>
      </dsp:txBody>
      <dsp:txXfrm>
        <a:off x="3109040" y="2009365"/>
        <a:ext cx="986345" cy="1339576"/>
      </dsp:txXfrm>
    </dsp:sp>
    <dsp:sp modelId="{D79A1267-722A-4340-A582-2C9F0A7AA3D4}">
      <dsp:nvSpPr>
        <dsp:cNvPr id="0" name=""/>
        <dsp:cNvSpPr/>
      </dsp:nvSpPr>
      <dsp:spPr>
        <a:xfrm>
          <a:off x="3434766" y="1507023"/>
          <a:ext cx="334894" cy="3348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FBF6-A926-4C21-85FB-6812AD4911D6}" type="datetimeFigureOut">
              <a:rPr lang="tr-TR" smtClean="0"/>
              <a:t>08.04.2022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50C9-7B91-4897-86F5-90AD04A675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40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D950C9-7B91-4897-86F5-90AD04A6753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83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8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3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8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1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8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0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7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13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1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4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Layout" Target="../diagrams/layout14.xml"/><Relationship Id="rId7" Type="http://schemas.openxmlformats.org/officeDocument/2006/relationships/image" Target="../media/image31.jpe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26" Type="http://schemas.microsoft.com/office/2007/relationships/diagramDrawing" Target="../diagrams/drawing26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5" Type="http://schemas.openxmlformats.org/officeDocument/2006/relationships/diagramColors" Target="../diagrams/colors26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29" Type="http://schemas.openxmlformats.org/officeDocument/2006/relationships/diagramQuickStyle" Target="../diagrams/quickStyle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24" Type="http://schemas.openxmlformats.org/officeDocument/2006/relationships/diagramQuickStyle" Target="../diagrams/quickStyle26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23" Type="http://schemas.openxmlformats.org/officeDocument/2006/relationships/diagramLayout" Target="../diagrams/layout26.xml"/><Relationship Id="rId28" Type="http://schemas.openxmlformats.org/officeDocument/2006/relationships/diagramLayout" Target="../diagrams/layout27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31" Type="http://schemas.microsoft.com/office/2007/relationships/diagramDrawing" Target="../diagrams/drawing27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Relationship Id="rId22" Type="http://schemas.openxmlformats.org/officeDocument/2006/relationships/diagramData" Target="../diagrams/data26.xml"/><Relationship Id="rId27" Type="http://schemas.openxmlformats.org/officeDocument/2006/relationships/diagramData" Target="../diagrams/data27.xml"/><Relationship Id="rId30" Type="http://schemas.openxmlformats.org/officeDocument/2006/relationships/diagramColors" Target="../diagrams/colors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13" Type="http://schemas.openxmlformats.org/officeDocument/2006/relationships/diagramLayout" Target="../diagrams/layout30.xml"/><Relationship Id="rId18" Type="http://schemas.openxmlformats.org/officeDocument/2006/relationships/diagramLayout" Target="../diagrams/layout31.xml"/><Relationship Id="rId3" Type="http://schemas.openxmlformats.org/officeDocument/2006/relationships/diagramLayout" Target="../diagrams/layout28.xml"/><Relationship Id="rId21" Type="http://schemas.microsoft.com/office/2007/relationships/diagramDrawing" Target="../diagrams/drawing31.xml"/><Relationship Id="rId7" Type="http://schemas.openxmlformats.org/officeDocument/2006/relationships/diagramData" Target="../diagrams/data29.xml"/><Relationship Id="rId12" Type="http://schemas.openxmlformats.org/officeDocument/2006/relationships/diagramData" Target="../diagrams/data30.xml"/><Relationship Id="rId17" Type="http://schemas.openxmlformats.org/officeDocument/2006/relationships/diagramData" Target="../diagrams/data31.xml"/><Relationship Id="rId2" Type="http://schemas.openxmlformats.org/officeDocument/2006/relationships/diagramData" Target="../diagrams/data28.xml"/><Relationship Id="rId16" Type="http://schemas.microsoft.com/office/2007/relationships/diagramDrawing" Target="../diagrams/drawing30.xml"/><Relationship Id="rId20" Type="http://schemas.openxmlformats.org/officeDocument/2006/relationships/diagramColors" Target="../diagrams/colors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5" Type="http://schemas.openxmlformats.org/officeDocument/2006/relationships/diagramColors" Target="../diagrams/colors30.xml"/><Relationship Id="rId10" Type="http://schemas.openxmlformats.org/officeDocument/2006/relationships/diagramColors" Target="../diagrams/colors29.xml"/><Relationship Id="rId19" Type="http://schemas.openxmlformats.org/officeDocument/2006/relationships/diagramQuickStyle" Target="../diagrams/quickStyle31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Relationship Id="rId14" Type="http://schemas.openxmlformats.org/officeDocument/2006/relationships/diagramQuickStyle" Target="../diagrams/quickStyle30.xml"/><Relationship Id="rId2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32" Type="http://schemas.openxmlformats.org/officeDocument/2006/relationships/image" Target="../media/image24.jpeg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8E883DD-1098-47BB-BA9D-AB8A1C95D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723" y="1089831"/>
            <a:ext cx="6503294" cy="405829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Eklem Tutulumu olan Çocuk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</a:t>
            </a:r>
            <a:r>
              <a:rPr lang="tr-TR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Pediatrist</a:t>
            </a:r>
            <a:r>
              <a:rPr lang="tr-T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Bakışı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01484C1-BE94-426B-B201-B3F164E648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7355" y="5319132"/>
            <a:ext cx="5458266" cy="1268783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/>
              <a:t>Dr. Şule Gökçe</a:t>
            </a:r>
          </a:p>
          <a:p>
            <a:r>
              <a:rPr lang="tr-TR" b="1" dirty="0"/>
              <a:t>Ege Üniversitesi Tıp Fakültesi</a:t>
            </a:r>
          </a:p>
          <a:p>
            <a:r>
              <a:rPr lang="tr-TR" b="1" dirty="0"/>
              <a:t>Çocuk Sağlığı ve Hastalıkları Anabilim Dalı</a:t>
            </a:r>
          </a:p>
          <a:p>
            <a:r>
              <a:rPr lang="tr-TR" b="1" dirty="0" smtClean="0"/>
              <a:t>22 Aralık 2021</a:t>
            </a:r>
            <a:endParaRPr lang="tr-TR" b="1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96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A28645-0C8B-454A-AA8A-714A94B1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6" y="-1"/>
            <a:ext cx="5393361" cy="1325563"/>
          </a:xfrm>
        </p:spPr>
        <p:txBody>
          <a:bodyPr>
            <a:normAutofit/>
          </a:bodyPr>
          <a:lstStyle/>
          <a:p>
            <a:r>
              <a:rPr lang="tr-TR" sz="4400" b="1" dirty="0"/>
              <a:t>Özgeçmiş</a:t>
            </a:r>
          </a:p>
        </p:txBody>
      </p:sp>
      <p:sp>
        <p:nvSpPr>
          <p:cNvPr id="7173" name="Freeform: Shape 7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4" name="Oval 7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İçerik Yer Tutucusu 2">
            <a:extLst>
              <a:ext uri="{FF2B5EF4-FFF2-40B4-BE49-F238E27FC236}">
                <a16:creationId xmlns:a16="http://schemas.microsoft.com/office/drawing/2014/main" id="{6A115527-3D98-4D15-A286-800B9F7E7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881939"/>
              </p:ext>
            </p:extLst>
          </p:nvPr>
        </p:nvGraphicFramePr>
        <p:xfrm>
          <a:off x="838200" y="1825625"/>
          <a:ext cx="5393361" cy="412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Metin kutusu 21">
            <a:extLst>
              <a:ext uri="{FF2B5EF4-FFF2-40B4-BE49-F238E27FC236}">
                <a16:creationId xmlns:a16="http://schemas.microsoft.com/office/drawing/2014/main" id="{D0A87008-2B24-44A2-BE73-640CA9491B41}"/>
              </a:ext>
            </a:extLst>
          </p:cNvPr>
          <p:cNvSpPr txBox="1"/>
          <p:nvPr/>
        </p:nvSpPr>
        <p:spPr>
          <a:xfrm>
            <a:off x="1071253" y="1027906"/>
            <a:ext cx="520120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sz="2400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ÖNCE</a:t>
            </a:r>
            <a:r>
              <a:rPr lang="tr-TR" altLang="tr-TR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: Son </a:t>
            </a: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bir ay içinde geçirilmiş </a:t>
            </a:r>
          </a:p>
          <a:p>
            <a:pPr algn="ctr"/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ÜSYE ve </a:t>
            </a:r>
            <a:r>
              <a:rPr lang="tr-TR" altLang="tr-TR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gastroenterit</a:t>
            </a:r>
            <a:r>
              <a:rPr lang="tr-TR" altLang="tr-TR" sz="2400" dirty="0">
                <a:solidFill>
                  <a:srgbClr val="002060"/>
                </a:solidFill>
                <a:latin typeface="Arial" panose="020B0604020202020204" pitchFamily="34" charset="0"/>
              </a:rPr>
              <a:t> sorgulanmalı</a:t>
            </a:r>
            <a:endParaRPr lang="tr-TR" sz="2400" dirty="0">
              <a:solidFill>
                <a:srgbClr val="002060"/>
              </a:solidFill>
            </a:endParaRPr>
          </a:p>
        </p:txBody>
      </p:sp>
      <p:pic>
        <p:nvPicPr>
          <p:cNvPr id="4" name="Picture 4" descr="Fotoğraf : el, parmak, sağlıklı, kol, Ağrı, sorun, başparmak, karikatür,  Hasta, Hastalık, Anlam, muayene etmek, Insan konumları 8000x8000 - -  1060618 - Ücretsiz resimler - PxHere">
            <a:extLst>
              <a:ext uri="{FF2B5EF4-FFF2-40B4-BE49-F238E27FC236}">
                <a16:creationId xmlns:a16="http://schemas.microsoft.com/office/drawing/2014/main" id="{5CB5C4AD-1FB9-41AA-8C05-B50036F4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705" y="1521817"/>
            <a:ext cx="4496008" cy="38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yagram 249">
            <a:extLst>
              <a:ext uri="{FF2B5EF4-FFF2-40B4-BE49-F238E27FC236}">
                <a16:creationId xmlns:a16="http://schemas.microsoft.com/office/drawing/2014/main" id="{0565AD6B-EC7E-4CA3-864E-08FBA3F13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304548"/>
              </p:ext>
            </p:extLst>
          </p:nvPr>
        </p:nvGraphicFramePr>
        <p:xfrm>
          <a:off x="416478" y="5809102"/>
          <a:ext cx="6510758" cy="101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58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02308-9C3E-4B43-B986-456D9933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768" y="394084"/>
            <a:ext cx="3580656" cy="866004"/>
          </a:xfrm>
        </p:spPr>
        <p:txBody>
          <a:bodyPr anchor="t">
            <a:noAutofit/>
          </a:bodyPr>
          <a:lstStyle/>
          <a:p>
            <a:pPr algn="ctr"/>
            <a:r>
              <a:rPr lang="tr-TR" sz="4400" b="1" dirty="0"/>
              <a:t>Soygeçmiş</a:t>
            </a:r>
          </a:p>
        </p:txBody>
      </p:sp>
      <p:graphicFrame>
        <p:nvGraphicFramePr>
          <p:cNvPr id="4" name="Diyagram 16">
            <a:extLst>
              <a:ext uri="{FF2B5EF4-FFF2-40B4-BE49-F238E27FC236}">
                <a16:creationId xmlns:a16="http://schemas.microsoft.com/office/drawing/2014/main" id="{B7DF0DFC-D8D2-4749-A497-BD214C00D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389560"/>
              </p:ext>
            </p:extLst>
          </p:nvPr>
        </p:nvGraphicFramePr>
        <p:xfrm>
          <a:off x="2564780" y="1260088"/>
          <a:ext cx="9188605" cy="454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1C230C-E7D8-456F-8E87-C020B81D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310" y="-10207"/>
            <a:ext cx="7076118" cy="811485"/>
          </a:xfrm>
        </p:spPr>
        <p:txBody>
          <a:bodyPr anchor="b">
            <a:normAutofit/>
          </a:bodyPr>
          <a:lstStyle/>
          <a:p>
            <a:pPr algn="ctr"/>
            <a:r>
              <a:rPr lang="tr-TR" sz="4800" b="1" dirty="0"/>
              <a:t>Sistemik Bulgular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B868C323-5894-4EF6-BF24-7A3505601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735959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Diyagram 36">
            <a:extLst>
              <a:ext uri="{FF2B5EF4-FFF2-40B4-BE49-F238E27FC236}">
                <a16:creationId xmlns:a16="http://schemas.microsoft.com/office/drawing/2014/main" id="{0717CF48-3719-479E-A7A3-312647FC7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115615"/>
              </p:ext>
            </p:extLst>
          </p:nvPr>
        </p:nvGraphicFramePr>
        <p:xfrm>
          <a:off x="217722" y="395535"/>
          <a:ext cx="6356430" cy="4663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13" name="Diyagram 813">
            <a:extLst>
              <a:ext uri="{FF2B5EF4-FFF2-40B4-BE49-F238E27FC236}">
                <a16:creationId xmlns:a16="http://schemas.microsoft.com/office/drawing/2014/main" id="{7673BA2E-A6F2-40DB-A65B-0EFBA852F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024273"/>
              </p:ext>
            </p:extLst>
          </p:nvPr>
        </p:nvGraphicFramePr>
        <p:xfrm>
          <a:off x="6930147" y="936400"/>
          <a:ext cx="5034987" cy="420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5189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5EA702-D3C2-4558-88BD-2BAC3CFF3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B85EA702-D3C2-4558-88BD-2BAC3CFF3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85EA702-D3C2-4558-88BD-2BAC3CFF3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B85EA702-D3C2-4558-88BD-2BAC3CFF3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EE23B-032C-42C1-81B9-9A80322A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D24EE23B-032C-42C1-81B9-9A80322A4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D24EE23B-032C-42C1-81B9-9A80322A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D24EE23B-032C-42C1-81B9-9A80322A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2C94F6-2E08-4D90-95CE-69F7B35FF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602C94F6-2E08-4D90-95CE-69F7B35FF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602C94F6-2E08-4D90-95CE-69F7B35FF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602C94F6-2E08-4D90-95CE-69F7B35FF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4C7DE7-9F1B-4881-8DF9-D6B390A70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8D4C7DE7-9F1B-4881-8DF9-D6B390A70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8D4C7DE7-9F1B-4881-8DF9-D6B390A70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8D4C7DE7-9F1B-4881-8DF9-D6B390A70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CD328-EFAC-48AA-838C-B7AD92A6A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07CD328-EFAC-48AA-838C-B7AD92A6A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07CD328-EFAC-48AA-838C-B7AD92A6A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07CD328-EFAC-48AA-838C-B7AD92A6A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7BE2C7-327A-4BD1-A7A9-191DEAA50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9D7BE2C7-327A-4BD1-A7A9-191DEAA50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9D7BE2C7-327A-4BD1-A7A9-191DEAA50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9D7BE2C7-327A-4BD1-A7A9-191DEAA50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DAE33DA-D1CA-49FA-A477-B9CCE0472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>
                                            <p:graphicEl>
                                              <a:dgm id="{ADAE33DA-D1CA-49FA-A477-B9CCE0472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23E1CBB-1C61-4ACD-90BF-45B4E5C6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>
                                            <p:graphicEl>
                                              <a:dgm id="{323E1CBB-1C61-4ACD-90BF-45B4E5C64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2055DB8-7BFC-4F3F-B7CE-D71FF8FD9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>
                                            <p:graphicEl>
                                              <a:dgm id="{42055DB8-7BFC-4F3F-B7CE-D71FF8FD9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48DE2A8-C8C0-4867-B119-03AA46C55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>
                                            <p:graphicEl>
                                              <a:dgm id="{748DE2A8-C8C0-4867-B119-03AA46C55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6">
                                            <p:graphicEl>
                                              <a:dgm id="{ADAE33DA-D1CA-49FA-A477-B9CCE0472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DAE33DA-D1CA-49FA-A477-B9CCE0472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6">
                                            <p:graphicEl>
                                              <a:dgm id="{323E1CBB-1C61-4ACD-90BF-45B4E5C64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23E1CBB-1C61-4ACD-90BF-45B4E5C64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">
                                            <p:graphicEl>
                                              <a:dgm id="{42055DB8-7BFC-4F3F-B7CE-D71FF8FD9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42055DB8-7BFC-4F3F-B7CE-D71FF8FD9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">
                                            <p:graphicEl>
                                              <a:dgm id="{748DE2A8-C8C0-4867-B119-03AA46C55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48DE2A8-C8C0-4867-B119-03AA46C55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graphicEl>
                                              <a:dgm id="{4012A047-780F-41AD-8B4F-1A2D3E0DF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13">
                                            <p:graphicEl>
                                              <a:dgm id="{4012A047-780F-41AD-8B4F-1A2D3E0DF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graphicEl>
                                              <a:dgm id="{CE4D1FB0-38E2-4569-AD29-1BF45A3A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13">
                                            <p:graphicEl>
                                              <a:dgm id="{CE4D1FB0-38E2-4569-AD29-1BF45A3A6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813">
                                            <p:graphicEl>
                                              <a:dgm id="{4012A047-780F-41AD-8B4F-1A2D3E0DF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>
                                            <p:graphicEl>
                                              <a:dgm id="{4012A047-780F-41AD-8B4F-1A2D3E0DF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813">
                                            <p:graphicEl>
                                              <a:dgm id="{CE4D1FB0-38E2-4569-AD29-1BF45A3A6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>
                                            <p:graphicEl>
                                              <a:dgm id="{CE4D1FB0-38E2-4569-AD29-1BF45A3A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36" grpId="0" uiExpand="1">
        <p:bldSub>
          <a:bldDgm/>
        </p:bldSub>
      </p:bldGraphic>
      <p:bldGraphic spid="36" grpId="1" uiExpand="1">
        <p:bldSub>
          <a:bldDgm/>
        </p:bldSub>
      </p:bldGraphic>
      <p:bldGraphic spid="813" grpId="0">
        <p:bldSub>
          <a:bldDgm/>
        </p:bldSub>
      </p:bldGraphic>
      <p:bldGraphic spid="813" grpId="1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FBEF20-8F35-4DE4-86ED-986F9137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684" y="217337"/>
            <a:ext cx="5474803" cy="1014984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solidFill>
                  <a:srgbClr val="002060"/>
                </a:solidFill>
              </a:rPr>
              <a:t>Fizik Muayene </a:t>
            </a:r>
          </a:p>
        </p:txBody>
      </p:sp>
      <p:graphicFrame>
        <p:nvGraphicFramePr>
          <p:cNvPr id="30" name="İçerik Yer Tutucusu 2">
            <a:extLst>
              <a:ext uri="{FF2B5EF4-FFF2-40B4-BE49-F238E27FC236}">
                <a16:creationId xmlns:a16="http://schemas.microsoft.com/office/drawing/2014/main" id="{92FB874F-AB7C-4242-9B2F-6EF53359E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0800"/>
              </p:ext>
            </p:extLst>
          </p:nvPr>
        </p:nvGraphicFramePr>
        <p:xfrm>
          <a:off x="676730" y="724829"/>
          <a:ext cx="10838539" cy="5843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4" descr="2020 araç muayene ücretleri belli oldu | Teknoloji Haberleri">
            <a:extLst>
              <a:ext uri="{FF2B5EF4-FFF2-40B4-BE49-F238E27FC236}">
                <a16:creationId xmlns:a16="http://schemas.microsoft.com/office/drawing/2014/main" id="{4D30A42F-A5E4-4FCF-ACA8-3B243651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57" y="4516244"/>
            <a:ext cx="3035456" cy="18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DB8F22-57F8-4EB6-9D7E-DE9519B9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39" y="82259"/>
            <a:ext cx="3883305" cy="132556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>
                <a:ea typeface="+mj-lt"/>
                <a:cs typeface="+mj-lt"/>
              </a:rPr>
              <a:t>Fizik Muayene </a:t>
            </a:r>
          </a:p>
        </p:txBody>
      </p:sp>
      <p:pic>
        <p:nvPicPr>
          <p:cNvPr id="7" name="Resim 7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C86EF3E1-EFDC-4D85-AF41-8DC0BC25F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83" y="1386466"/>
            <a:ext cx="3669173" cy="4941661"/>
          </a:xfrm>
        </p:spPr>
      </p:pic>
      <p:pic>
        <p:nvPicPr>
          <p:cNvPr id="8" name="Resim 8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EF8EF6C7-6265-4BEF-91CE-45A659B2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73" y="82259"/>
            <a:ext cx="4175565" cy="6557057"/>
          </a:xfrm>
          <a:prstGeom prst="rect">
            <a:avLst/>
          </a:prstGeom>
        </p:spPr>
      </p:pic>
      <p:pic>
        <p:nvPicPr>
          <p:cNvPr id="9" name="Resim 9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8BE13B05-35A9-4029-A757-BFF1416A9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055" y="568712"/>
            <a:ext cx="3745447" cy="598834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BF95BA4-EB3F-43C5-B43C-C173C3853329}"/>
              </a:ext>
            </a:extLst>
          </p:cNvPr>
          <p:cNvSpPr txBox="1"/>
          <p:nvPr/>
        </p:nvSpPr>
        <p:spPr>
          <a:xfrm>
            <a:off x="760071" y="6344854"/>
            <a:ext cx="366917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1100">
                <a:ea typeface="+mn-lt"/>
                <a:cs typeface="+mn-lt"/>
              </a:rPr>
              <a:t>"</a:t>
            </a:r>
            <a:r>
              <a:rPr lang="tr-TR" sz="1100" err="1">
                <a:ea typeface="+mn-lt"/>
                <a:cs typeface="+mn-lt"/>
              </a:rPr>
              <a:t>Zitelli</a:t>
            </a:r>
            <a:r>
              <a:rPr lang="tr-TR" sz="1100">
                <a:ea typeface="+mn-lt"/>
                <a:cs typeface="+mn-lt"/>
              </a:rPr>
              <a:t> </a:t>
            </a:r>
            <a:r>
              <a:rPr lang="tr-TR" sz="1100" err="1">
                <a:ea typeface="+mn-lt"/>
                <a:cs typeface="+mn-lt"/>
              </a:rPr>
              <a:t>and</a:t>
            </a:r>
            <a:r>
              <a:rPr lang="tr-TR" sz="1100">
                <a:ea typeface="+mn-lt"/>
                <a:cs typeface="+mn-lt"/>
              </a:rPr>
              <a:t> </a:t>
            </a:r>
            <a:r>
              <a:rPr lang="tr-TR" sz="1100" err="1">
                <a:ea typeface="+mn-lt"/>
                <a:cs typeface="+mn-lt"/>
              </a:rPr>
              <a:t>Davis</a:t>
            </a:r>
            <a:r>
              <a:rPr lang="tr-TR" sz="1100">
                <a:ea typeface="+mn-lt"/>
                <a:cs typeface="+mn-lt"/>
              </a:rPr>
              <a:t>’ Atlas of </a:t>
            </a:r>
            <a:r>
              <a:rPr lang="tr-TR" sz="1100" err="1">
                <a:ea typeface="+mn-lt"/>
                <a:cs typeface="+mn-lt"/>
              </a:rPr>
              <a:t>Pediatric</a:t>
            </a:r>
            <a:r>
              <a:rPr lang="tr-TR" sz="1100">
                <a:ea typeface="+mn-lt"/>
                <a:cs typeface="+mn-lt"/>
              </a:rPr>
              <a:t> </a:t>
            </a:r>
            <a:r>
              <a:rPr lang="tr-TR" sz="1100" err="1">
                <a:ea typeface="+mn-lt"/>
                <a:cs typeface="+mn-lt"/>
              </a:rPr>
              <a:t>Physical</a:t>
            </a:r>
            <a:r>
              <a:rPr lang="tr-TR" sz="1100">
                <a:ea typeface="+mn-lt"/>
                <a:cs typeface="+mn-lt"/>
              </a:rPr>
              <a:t> </a:t>
            </a:r>
            <a:r>
              <a:rPr lang="tr-TR" sz="1100" err="1">
                <a:ea typeface="+mn-lt"/>
                <a:cs typeface="+mn-lt"/>
              </a:rPr>
              <a:t>Diagnosis</a:t>
            </a:r>
            <a:r>
              <a:rPr lang="tr-TR" sz="1100">
                <a:ea typeface="+mn-lt"/>
                <a:cs typeface="+mn-lt"/>
              </a:rPr>
              <a:t>" kitabından alınmıştır</a:t>
            </a:r>
            <a:endParaRPr lang="tr-TR" sz="1100"/>
          </a:p>
        </p:txBody>
      </p:sp>
    </p:spTree>
    <p:extLst>
      <p:ext uri="{BB962C8B-B14F-4D97-AF65-F5344CB8AC3E}">
        <p14:creationId xmlns:p14="http://schemas.microsoft.com/office/powerpoint/2010/main" val="14375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B278171-E2E7-4580-B4CE-645FFCCF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94" y="-67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Laboratuvar</a:t>
            </a:r>
          </a:p>
        </p:txBody>
      </p:sp>
      <p:pic>
        <p:nvPicPr>
          <p:cNvPr id="3" name="Picture 4" descr="SHGM Tetkik ve Teşhis Hizmetleri Dairesi Başkanlığı(Laboratuvar Hiz)">
            <a:extLst>
              <a:ext uri="{FF2B5EF4-FFF2-40B4-BE49-F238E27FC236}">
                <a16:creationId xmlns:a16="http://schemas.microsoft.com/office/drawing/2014/main" id="{1FC0D480-9B1A-4AB9-992F-6B4811789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r="20523" b="-1"/>
          <a:stretch/>
        </p:blipFill>
        <p:spPr bwMode="auto">
          <a:xfrm>
            <a:off x="6436336" y="1169668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İçerik Yer Tutucusu 2">
            <a:extLst>
              <a:ext uri="{FF2B5EF4-FFF2-40B4-BE49-F238E27FC236}">
                <a16:creationId xmlns:a16="http://schemas.microsoft.com/office/drawing/2014/main" id="{713AB66D-2D87-44F0-9C74-A8A2633DD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579524"/>
              </p:ext>
            </p:extLst>
          </p:nvPr>
        </p:nvGraphicFramePr>
        <p:xfrm>
          <a:off x="771735" y="1443110"/>
          <a:ext cx="5393361" cy="51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45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06FEEF-B951-4DB8-9F3D-7A3D4BD7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715" y="170493"/>
            <a:ext cx="4115061" cy="1076914"/>
          </a:xfrm>
        </p:spPr>
        <p:txBody>
          <a:bodyPr anchor="ctr">
            <a:noAutofit/>
          </a:bodyPr>
          <a:lstStyle/>
          <a:p>
            <a:pPr algn="ctr"/>
            <a:r>
              <a:rPr lang="tr-TR" sz="4400" b="1" dirty="0"/>
              <a:t>Görüntüleme 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7CE22FC-410A-464D-B075-A4D8EF8C41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993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0" name="Diyagram 120">
            <a:extLst>
              <a:ext uri="{FF2B5EF4-FFF2-40B4-BE49-F238E27FC236}">
                <a16:creationId xmlns:a16="http://schemas.microsoft.com/office/drawing/2014/main" id="{E9270A98-7045-41EF-9487-C53FE777659B}"/>
              </a:ext>
            </a:extLst>
          </p:cNvPr>
          <p:cNvGraphicFramePr/>
          <p:nvPr/>
        </p:nvGraphicFramePr>
        <p:xfrm>
          <a:off x="424405" y="4638556"/>
          <a:ext cx="5353291" cy="229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63" name="Diyagram 663">
            <a:extLst>
              <a:ext uri="{FF2B5EF4-FFF2-40B4-BE49-F238E27FC236}">
                <a16:creationId xmlns:a16="http://schemas.microsoft.com/office/drawing/2014/main" id="{2A497463-BB70-413D-8E5B-EF06A755EDC6}"/>
              </a:ext>
            </a:extLst>
          </p:cNvPr>
          <p:cNvGraphicFramePr/>
          <p:nvPr/>
        </p:nvGraphicFramePr>
        <p:xfrm>
          <a:off x="1977342" y="1156504"/>
          <a:ext cx="4340507" cy="2095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20" name="Diyagram 1220">
            <a:extLst>
              <a:ext uri="{FF2B5EF4-FFF2-40B4-BE49-F238E27FC236}">
                <a16:creationId xmlns:a16="http://schemas.microsoft.com/office/drawing/2014/main" id="{3CC1A3DB-4041-4069-A885-76BC4F141452}"/>
              </a:ext>
            </a:extLst>
          </p:cNvPr>
          <p:cNvGraphicFramePr/>
          <p:nvPr/>
        </p:nvGraphicFramePr>
        <p:xfrm>
          <a:off x="2536785" y="4300959"/>
          <a:ext cx="7118429" cy="297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21" name="Diyagram 2021">
            <a:extLst>
              <a:ext uri="{FF2B5EF4-FFF2-40B4-BE49-F238E27FC236}">
                <a16:creationId xmlns:a16="http://schemas.microsoft.com/office/drawing/2014/main" id="{C4BC13C3-D41F-4BD3-9432-AED691A07341}"/>
              </a:ext>
            </a:extLst>
          </p:cNvPr>
          <p:cNvGraphicFramePr/>
          <p:nvPr/>
        </p:nvGraphicFramePr>
        <p:xfrm>
          <a:off x="6549341" y="1310833"/>
          <a:ext cx="3588153" cy="178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326" name="Diyagram 2326">
            <a:extLst>
              <a:ext uri="{FF2B5EF4-FFF2-40B4-BE49-F238E27FC236}">
                <a16:creationId xmlns:a16="http://schemas.microsoft.com/office/drawing/2014/main" id="{E076466A-3AF9-48A5-AC09-F061B2EE707D}"/>
              </a:ext>
            </a:extLst>
          </p:cNvPr>
          <p:cNvGraphicFramePr/>
          <p:nvPr/>
        </p:nvGraphicFramePr>
        <p:xfrm>
          <a:off x="9539469" y="4898985"/>
          <a:ext cx="1813367" cy="178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3919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AF7A10-1F76-487B-81D0-0E5E05BE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3AF7A10-1F76-487B-81D0-0E5E05BE8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812615-8DE7-410E-93AB-64695783B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52812615-8DE7-410E-93AB-64695783B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9A1940-2DCF-4DB7-8D9D-D3995EDB0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B9A1940-2DCF-4DB7-8D9D-D3995EDB0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721F0A-2570-431A-BB15-892F404C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A721F0A-2570-431A-BB15-892F404C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49B102-36BE-479C-8227-A65F5E08F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449B102-36BE-479C-8227-A65F5E08F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207AEF-1A8A-450B-BD5B-E555750D8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6207AEF-1A8A-450B-BD5B-E555750D8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DBB8D-8B5B-4827-BE3A-2EEB5E25F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91DBB8D-8B5B-4827-BE3A-2EEB5E25F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7B479D-6ED6-415D-B45E-9221F78D0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097B479D-6ED6-415D-B45E-9221F78D0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4CC1B2-94EA-4760-BF0F-9CCB7148E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84CC1B2-94EA-4760-BF0F-9CCB7148E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BC6CC-3823-4872-BAE2-7F74A76F5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633BC6CC-3823-4872-BAE2-7F74A76F5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B5686-6721-4BCF-B934-F3C4E31BB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904B5686-6721-4BCF-B934-F3C4E31BB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952792-50D7-4A0A-9B9D-AF6DE857E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6B952792-50D7-4A0A-9B9D-AF6DE857E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900FA8-FD10-402C-B232-A5573AB44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98900FA8-FD10-402C-B232-A5573AB44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F083D-8F7D-4918-8DC1-F38849824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080F083D-8F7D-4918-8DC1-F38849824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AF2EB5-A206-4EE2-B84B-F80E12055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08AF2EB5-A206-4EE2-B84B-F80E12055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2" dur="500"/>
                                        <p:tgtEl>
                                          <p:spTgt spid="2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120" grpId="0">
        <p:bldAsOne/>
      </p:bldGraphic>
      <p:bldGraphic spid="120" grpId="1">
        <p:bldAsOne/>
      </p:bldGraphic>
      <p:bldGraphic spid="663" grpId="0">
        <p:bldAsOne/>
      </p:bldGraphic>
      <p:bldGraphic spid="663" grpId="1">
        <p:bldAsOne/>
      </p:bldGraphic>
      <p:bldGraphic spid="1220" grpId="0">
        <p:bldAsOne/>
      </p:bldGraphic>
      <p:bldGraphic spid="1220" grpId="1">
        <p:bldAsOne/>
      </p:bldGraphic>
      <p:bldGraphic spid="2021" grpId="0">
        <p:bldAsOne/>
      </p:bldGraphic>
      <p:bldGraphic spid="2021" grpId="1">
        <p:bldAsOne/>
      </p:bldGraphic>
      <p:bldGraphic spid="232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EA51F-998F-4438-859E-1E9E3732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14" y="276306"/>
            <a:ext cx="5134027" cy="1795792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err="1"/>
              <a:t>İnvaziv</a:t>
            </a:r>
            <a:r>
              <a:rPr lang="tr-TR" sz="4400" b="1" dirty="0"/>
              <a:t> İşlemler</a:t>
            </a:r>
          </a:p>
        </p:txBody>
      </p:sp>
      <p:graphicFrame>
        <p:nvGraphicFramePr>
          <p:cNvPr id="17" name="İçerik Yer Tutucusu 2">
            <a:extLst>
              <a:ext uri="{FF2B5EF4-FFF2-40B4-BE49-F238E27FC236}">
                <a16:creationId xmlns:a16="http://schemas.microsoft.com/office/drawing/2014/main" id="{04F9AA87-286E-4C36-9BA6-CC25D1FC7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186119"/>
              </p:ext>
            </p:extLst>
          </p:nvPr>
        </p:nvGraphicFramePr>
        <p:xfrm>
          <a:off x="5303520" y="469002"/>
          <a:ext cx="6364224" cy="6165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5" name="Diyagram 165">
            <a:extLst>
              <a:ext uri="{FF2B5EF4-FFF2-40B4-BE49-F238E27FC236}">
                <a16:creationId xmlns:a16="http://schemas.microsoft.com/office/drawing/2014/main" id="{BF394740-B835-4FA4-9DF0-B4C3F4116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69677"/>
              </p:ext>
            </p:extLst>
          </p:nvPr>
        </p:nvGraphicFramePr>
        <p:xfrm>
          <a:off x="8359315" y="469003"/>
          <a:ext cx="3516734" cy="160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21" name="Diyagram 165">
            <a:extLst>
              <a:ext uri="{FF2B5EF4-FFF2-40B4-BE49-F238E27FC236}">
                <a16:creationId xmlns:a16="http://schemas.microsoft.com/office/drawing/2014/main" id="{E0270C0F-5F63-4243-B71B-88B3C318B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406361"/>
              </p:ext>
            </p:extLst>
          </p:nvPr>
        </p:nvGraphicFramePr>
        <p:xfrm>
          <a:off x="9389327" y="2464419"/>
          <a:ext cx="2631688" cy="55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61" name="Diyagram 165">
            <a:extLst>
              <a:ext uri="{FF2B5EF4-FFF2-40B4-BE49-F238E27FC236}">
                <a16:creationId xmlns:a16="http://schemas.microsoft.com/office/drawing/2014/main" id="{86C8DB8E-4B25-48CE-9A47-D4DDF56F3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582121"/>
              </p:ext>
            </p:extLst>
          </p:nvPr>
        </p:nvGraphicFramePr>
        <p:xfrm>
          <a:off x="8474927" y="3634119"/>
          <a:ext cx="3401122" cy="143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428C5615-9B17-496E-9FDC-B49717BE9E7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3834" y="1949448"/>
            <a:ext cx="4078389" cy="31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0" name="Picture 2" descr="Romatizmal hastalıklar &amp;#39;osteoporoz&amp;#39; riskini artırıyor">
            <a:extLst>
              <a:ext uri="{FF2B5EF4-FFF2-40B4-BE49-F238E27FC236}">
                <a16:creationId xmlns:a16="http://schemas.microsoft.com/office/drawing/2014/main" id="{DBF62C2A-B3A3-41A1-AC4E-BF7B00653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r="28906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C5AD2B7-F81B-455F-AE53-94703965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4477" y="2478310"/>
            <a:ext cx="5721484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PEKİ </a:t>
            </a:r>
            <a:r>
              <a:rPr lang="tr-TR" sz="4000" b="1" dirty="0">
                <a:solidFill>
                  <a:srgbClr val="FF0000"/>
                </a:solidFill>
              </a:rPr>
              <a:t>GENEL PEDİTRİDE</a:t>
            </a:r>
            <a:r>
              <a:rPr lang="en-US" sz="40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DAHA ÇOK HANGİ EKLEM PATOLOJİLERİNİ GÖRÜYORUZ?</a:t>
            </a:r>
          </a:p>
        </p:txBody>
      </p:sp>
    </p:spTree>
    <p:extLst>
      <p:ext uri="{BB962C8B-B14F-4D97-AF65-F5344CB8AC3E}">
        <p14:creationId xmlns:p14="http://schemas.microsoft.com/office/powerpoint/2010/main" val="14779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C6FBC4-1B00-47B8-8158-554C99284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44" t="28199" r="23448" b="12184"/>
          <a:stretch/>
        </p:blipFill>
        <p:spPr>
          <a:xfrm>
            <a:off x="1502979" y="395824"/>
            <a:ext cx="9291146" cy="582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EE71CFC-C45D-49B2-BACE-3735C3AD8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6949" y="298172"/>
            <a:ext cx="8942718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>
                <a:solidFill>
                  <a:srgbClr val="FF0000"/>
                </a:solidFill>
              </a:rPr>
              <a:t>TERMİNOLOJİYİ</a:t>
            </a:r>
            <a:br>
              <a:rPr lang="tr-TR" sz="4000" b="1" dirty="0">
                <a:solidFill>
                  <a:srgbClr val="FF0000"/>
                </a:solidFill>
              </a:rPr>
            </a:br>
            <a:r>
              <a:rPr lang="tr-TR" sz="4000" b="1" dirty="0">
                <a:solidFill>
                  <a:srgbClr val="FF0000"/>
                </a:solidFill>
              </a:rPr>
              <a:t>HATIRLAYALIM!!!!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E33FE2-4DD2-4C5C-BE1A-ED82D7C5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88" y="2286517"/>
            <a:ext cx="6450802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altLang="tr-TR" u="sng" dirty="0" err="1">
                <a:latin typeface="Arial" panose="020B0604020202020204" pitchFamily="34" charset="0"/>
              </a:rPr>
              <a:t>Artrit</a:t>
            </a:r>
            <a:r>
              <a:rPr lang="tr-TR" altLang="tr-TR" u="sng" dirty="0">
                <a:latin typeface="Arial" panose="020B0604020202020204" pitchFamily="34" charset="0"/>
              </a:rPr>
              <a:t>:  </a:t>
            </a:r>
            <a:r>
              <a:rPr lang="tr-TR" altLang="tr-TR" dirty="0">
                <a:latin typeface="Arial" panose="020B0604020202020204" pitchFamily="34" charset="0"/>
              </a:rPr>
              <a:t>Herhangi bir eklemde şişlik, kızarıklık, ısı artışı ya da fonksiyon kaybı; yangısal hadise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tr-TR" altLang="tr-TR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altLang="tr-TR" u="sng" dirty="0" err="1">
                <a:latin typeface="Arial" panose="020B0604020202020204" pitchFamily="34" charset="0"/>
              </a:rPr>
              <a:t>Artralji</a:t>
            </a:r>
            <a:r>
              <a:rPr lang="tr-TR" altLang="tr-TR" u="sng" dirty="0">
                <a:latin typeface="Arial" panose="020B0604020202020204" pitchFamily="34" charset="0"/>
              </a:rPr>
              <a:t>: </a:t>
            </a:r>
            <a:r>
              <a:rPr lang="tr-TR" altLang="tr-TR" dirty="0">
                <a:latin typeface="Arial" panose="020B0604020202020204" pitchFamily="34" charset="0"/>
              </a:rPr>
              <a:t>Sadece ağrı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tr-TR" altLang="tr-TR" dirty="0">
                <a:latin typeface="Arial" panose="020B0604020202020204" pitchFamily="34" charset="0"/>
              </a:rPr>
              <a:t>diğer yangısal ölçütler</a:t>
            </a:r>
            <a:endParaRPr lang="tr-TR" dirty="0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Vücudumuzdaki İltihabı Nasıl Anlarız Ve Ne Yapmalıyız? | Alican Dereli">
            <a:extLst>
              <a:ext uri="{FF2B5EF4-FFF2-40B4-BE49-F238E27FC236}">
                <a16:creationId xmlns:a16="http://schemas.microsoft.com/office/drawing/2014/main" id="{8EE18DF5-7C48-4517-BEA7-7D504206C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0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Arc 19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İltihap Çeşitleri Nelerdir?">
            <a:extLst>
              <a:ext uri="{FF2B5EF4-FFF2-40B4-BE49-F238E27FC236}">
                <a16:creationId xmlns:a16="http://schemas.microsoft.com/office/drawing/2014/main" id="{820C0B99-F054-4E88-A00C-F610AD158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7" r="22325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5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EC4E4D9-9080-4BEE-BCF3-64D77D04C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97528"/>
              </p:ext>
            </p:extLst>
          </p:nvPr>
        </p:nvGraphicFramePr>
        <p:xfrm>
          <a:off x="2912745" y="337504"/>
          <a:ext cx="6366510" cy="618299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366510">
                  <a:extLst>
                    <a:ext uri="{9D8B030D-6E8A-4147-A177-3AD203B41FA5}">
                      <a16:colId xmlns:a16="http://schemas.microsoft.com/office/drawing/2014/main" val="4036306862"/>
                    </a:ext>
                  </a:extLst>
                </a:gridCol>
              </a:tblGrid>
              <a:tr h="103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>
                          <a:effectLst/>
                        </a:rPr>
                        <a:t>Enfeksiyöz</a:t>
                      </a:r>
                      <a:r>
                        <a:rPr lang="tr-TR" sz="1100" dirty="0">
                          <a:effectLst/>
                        </a:rPr>
                        <a:t> nedenler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effectLst/>
                        </a:rPr>
                        <a:t>Lyme</a:t>
                      </a:r>
                      <a:r>
                        <a:rPr lang="tr-TR" sz="1100" b="0" dirty="0">
                          <a:effectLst/>
                        </a:rPr>
                        <a:t> hastalığı, </a:t>
                      </a:r>
                      <a:r>
                        <a:rPr lang="tr-TR" sz="1100" b="0" dirty="0" err="1">
                          <a:effectLst/>
                        </a:rPr>
                        <a:t>Osteomyelit</a:t>
                      </a:r>
                      <a:r>
                        <a:rPr lang="tr-TR" sz="1100" b="0" dirty="0">
                          <a:effectLst/>
                        </a:rPr>
                        <a:t>, Septik </a:t>
                      </a:r>
                      <a:r>
                        <a:rPr lang="tr-TR" sz="1100" b="0" dirty="0" err="1">
                          <a:effectLst/>
                        </a:rPr>
                        <a:t>artrit</a:t>
                      </a:r>
                      <a:r>
                        <a:rPr lang="tr-TR" sz="1100" b="0" dirty="0">
                          <a:effectLst/>
                        </a:rPr>
                        <a:t>, GAS sonrası </a:t>
                      </a:r>
                      <a:r>
                        <a:rPr lang="tr-TR" sz="1100" b="0" dirty="0" err="1">
                          <a:effectLst/>
                        </a:rPr>
                        <a:t>poststreptokoksik</a:t>
                      </a:r>
                      <a:r>
                        <a:rPr lang="tr-TR" sz="1100" b="0" dirty="0">
                          <a:effectLst/>
                        </a:rPr>
                        <a:t> reaktif </a:t>
                      </a:r>
                      <a:r>
                        <a:rPr lang="tr-TR" sz="1100" b="0" dirty="0" err="1">
                          <a:effectLst/>
                        </a:rPr>
                        <a:t>artrit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Subakut</a:t>
                      </a:r>
                      <a:r>
                        <a:rPr lang="tr-TR" sz="1100" b="0" dirty="0">
                          <a:effectLst/>
                        </a:rPr>
                        <a:t> bakteriyel </a:t>
                      </a:r>
                      <a:r>
                        <a:rPr lang="tr-TR" sz="1100" b="0" dirty="0" err="1">
                          <a:effectLst/>
                        </a:rPr>
                        <a:t>endokardit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enterik</a:t>
                      </a:r>
                      <a:r>
                        <a:rPr lang="tr-TR" sz="1100" b="0" dirty="0">
                          <a:effectLst/>
                        </a:rPr>
                        <a:t> enfeksiyonlar, </a:t>
                      </a:r>
                      <a:r>
                        <a:rPr lang="tr-TR" sz="1100" b="0" dirty="0" err="1">
                          <a:effectLst/>
                        </a:rPr>
                        <a:t>Bruselloz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Salmonelloz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Viral</a:t>
                      </a:r>
                      <a:r>
                        <a:rPr lang="tr-TR" sz="1100" b="0" dirty="0">
                          <a:effectLst/>
                        </a:rPr>
                        <a:t> enfeksiyonlar (</a:t>
                      </a:r>
                      <a:r>
                        <a:rPr lang="tr-TR" sz="1100" b="0" dirty="0" err="1">
                          <a:effectLst/>
                        </a:rPr>
                        <a:t>postenfeksiyöz</a:t>
                      </a:r>
                      <a:r>
                        <a:rPr lang="tr-TR" sz="1100" b="0" dirty="0">
                          <a:effectLst/>
                        </a:rPr>
                        <a:t> reaktif </a:t>
                      </a:r>
                      <a:r>
                        <a:rPr lang="tr-TR" sz="1100" b="0" dirty="0" err="1">
                          <a:effectLst/>
                        </a:rPr>
                        <a:t>artrit</a:t>
                      </a:r>
                      <a:r>
                        <a:rPr lang="tr-TR" sz="1100" b="0" dirty="0">
                          <a:effectLst/>
                        </a:rPr>
                        <a:t>), TBC, </a:t>
                      </a:r>
                      <a:r>
                        <a:rPr lang="tr-TR" sz="1100" b="0" dirty="0" err="1">
                          <a:effectLst/>
                        </a:rPr>
                        <a:t>Sinovitler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parazitik</a:t>
                      </a:r>
                      <a:r>
                        <a:rPr lang="tr-TR" sz="1100" b="0" dirty="0">
                          <a:effectLst/>
                        </a:rPr>
                        <a:t> enfeksiyonlar (malarya)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307121780"/>
                  </a:ext>
                </a:extLst>
              </a:tr>
              <a:tr h="65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>
                          <a:effectLst/>
                        </a:rPr>
                        <a:t>Neoplastik</a:t>
                      </a:r>
                      <a:r>
                        <a:rPr lang="tr-TR" sz="1100" dirty="0">
                          <a:effectLst/>
                        </a:rPr>
                        <a:t> hastalıklar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effectLst/>
                        </a:rPr>
                        <a:t>Lösemi, </a:t>
                      </a:r>
                      <a:r>
                        <a:rPr lang="tr-TR" sz="1100" b="0" dirty="0" err="1">
                          <a:effectLst/>
                        </a:rPr>
                        <a:t>Lenfoma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Nöroblastoma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Histiositozis</a:t>
                      </a:r>
                      <a:r>
                        <a:rPr lang="tr-TR" sz="1100" b="0" dirty="0">
                          <a:effectLst/>
                        </a:rPr>
                        <a:t> X, Kemik tümörleri, Yumuşak doku tümörleri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34792255"/>
                  </a:ext>
                </a:extLst>
              </a:tr>
              <a:tr h="1209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Ortopedik-</a:t>
                      </a:r>
                      <a:r>
                        <a:rPr lang="tr-TR" sz="1100" dirty="0" err="1">
                          <a:effectLst/>
                        </a:rPr>
                        <a:t>Travmatik</a:t>
                      </a:r>
                      <a:r>
                        <a:rPr lang="tr-TR" sz="1100" dirty="0">
                          <a:effectLst/>
                        </a:rPr>
                        <a:t> nedenler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effectLst/>
                        </a:rPr>
                        <a:t>(Akut veya kronik) Eklemde </a:t>
                      </a:r>
                      <a:r>
                        <a:rPr lang="tr-TR" sz="1100" b="0" dirty="0" err="1">
                          <a:effectLst/>
                        </a:rPr>
                        <a:t>sprain</a:t>
                      </a:r>
                      <a:r>
                        <a:rPr lang="tr-TR" sz="1100" b="0" dirty="0">
                          <a:effectLst/>
                        </a:rPr>
                        <a:t> ve </a:t>
                      </a:r>
                      <a:r>
                        <a:rPr lang="tr-TR" sz="1100" b="0" dirty="0" err="1">
                          <a:effectLst/>
                        </a:rPr>
                        <a:t>strain</a:t>
                      </a:r>
                      <a:r>
                        <a:rPr lang="tr-TR" sz="1100" b="0" dirty="0">
                          <a:effectLst/>
                        </a:rPr>
                        <a:t>, kazalar, </a:t>
                      </a:r>
                      <a:r>
                        <a:rPr lang="tr-TR" sz="1100" b="0" dirty="0" err="1">
                          <a:effectLst/>
                        </a:rPr>
                        <a:t>miyozitis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ossifikans</a:t>
                      </a:r>
                      <a:r>
                        <a:rPr lang="tr-TR" sz="1100" b="0" dirty="0">
                          <a:effectLst/>
                        </a:rPr>
                        <a:t>, düz tabanlık, aseptik nekrozlar, </a:t>
                      </a:r>
                      <a:r>
                        <a:rPr lang="tr-TR" sz="1100" b="0" dirty="0" err="1">
                          <a:effectLst/>
                        </a:rPr>
                        <a:t>Os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Good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Schlatter</a:t>
                      </a:r>
                      <a:r>
                        <a:rPr lang="tr-TR" sz="1100" b="0" dirty="0">
                          <a:effectLst/>
                        </a:rPr>
                        <a:t> ve </a:t>
                      </a:r>
                      <a:r>
                        <a:rPr lang="tr-TR" sz="1100" b="0" dirty="0" err="1">
                          <a:effectLst/>
                        </a:rPr>
                        <a:t>Legg-Calve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Perthes</a:t>
                      </a:r>
                      <a:r>
                        <a:rPr lang="tr-TR" sz="1100" b="0" dirty="0">
                          <a:effectLst/>
                        </a:rPr>
                        <a:t> hastalığı, </a:t>
                      </a:r>
                      <a:r>
                        <a:rPr lang="tr-TR" sz="1100" b="0" dirty="0" err="1">
                          <a:effectLst/>
                        </a:rPr>
                        <a:t>Hipermobilite</a:t>
                      </a:r>
                      <a:r>
                        <a:rPr lang="tr-TR" sz="1100" b="0" dirty="0">
                          <a:effectLst/>
                        </a:rPr>
                        <a:t> sendromları, Ayrılmış </a:t>
                      </a:r>
                      <a:r>
                        <a:rPr lang="tr-TR" sz="1100" b="0" dirty="0" err="1">
                          <a:effectLst/>
                        </a:rPr>
                        <a:t>femoral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kapitis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epifizi</a:t>
                      </a:r>
                      <a:r>
                        <a:rPr lang="tr-TR" sz="1100" b="0" dirty="0">
                          <a:effectLst/>
                        </a:rPr>
                        <a:t>, Kalça </a:t>
                      </a:r>
                      <a:r>
                        <a:rPr lang="tr-TR" sz="1100" b="0" dirty="0" err="1">
                          <a:effectLst/>
                        </a:rPr>
                        <a:t>kondrolizi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patellofemoral</a:t>
                      </a:r>
                      <a:r>
                        <a:rPr lang="tr-TR" sz="1100" b="0" dirty="0">
                          <a:effectLst/>
                        </a:rPr>
                        <a:t> sendrom, </a:t>
                      </a:r>
                      <a:r>
                        <a:rPr lang="tr-TR" sz="1100" b="0" dirty="0" err="1">
                          <a:effectLst/>
                        </a:rPr>
                        <a:t>Tarsal</a:t>
                      </a:r>
                      <a:r>
                        <a:rPr lang="tr-TR" sz="1100" b="0" dirty="0">
                          <a:effectLst/>
                        </a:rPr>
                        <a:t> koalisyon, </a:t>
                      </a:r>
                      <a:r>
                        <a:rPr lang="tr-TR" sz="1100" b="0" dirty="0" err="1">
                          <a:effectLst/>
                        </a:rPr>
                        <a:t>Scheuermann</a:t>
                      </a:r>
                      <a:r>
                        <a:rPr lang="tr-TR" sz="1100" b="0" dirty="0">
                          <a:effectLst/>
                        </a:rPr>
                        <a:t> hastalığı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828486081"/>
                  </a:ext>
                </a:extLst>
              </a:tr>
              <a:tr h="847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>
                          <a:effectLst/>
                        </a:rPr>
                        <a:t>Noninflamatuvar</a:t>
                      </a:r>
                      <a:r>
                        <a:rPr lang="tr-TR" sz="1100" dirty="0">
                          <a:effectLst/>
                        </a:rPr>
                        <a:t> ağrı sendromları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effectLst/>
                        </a:rPr>
                        <a:t>Fibromiyalji</a:t>
                      </a:r>
                      <a:r>
                        <a:rPr lang="tr-TR" sz="1100" b="0" dirty="0">
                          <a:effectLst/>
                        </a:rPr>
                        <a:t>, Refleks sempatik </a:t>
                      </a:r>
                      <a:r>
                        <a:rPr lang="tr-TR" sz="1100" b="0" dirty="0" err="1">
                          <a:effectLst/>
                        </a:rPr>
                        <a:t>distrofi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Somatizasyon</a:t>
                      </a:r>
                      <a:r>
                        <a:rPr lang="tr-TR" sz="1100" b="0" dirty="0">
                          <a:effectLst/>
                        </a:rPr>
                        <a:t> bozukluğu, </a:t>
                      </a:r>
                      <a:r>
                        <a:rPr lang="tr-TR" sz="1100" b="0" dirty="0" err="1">
                          <a:effectLst/>
                        </a:rPr>
                        <a:t>hipermobilite</a:t>
                      </a:r>
                      <a:r>
                        <a:rPr lang="tr-TR" sz="1100" b="0" dirty="0">
                          <a:effectLst/>
                        </a:rPr>
                        <a:t> sendromu, büyüme ağrıları, İskelet </a:t>
                      </a:r>
                      <a:r>
                        <a:rPr lang="tr-TR" sz="1100" b="0" dirty="0" err="1">
                          <a:effectLst/>
                        </a:rPr>
                        <a:t>displazileri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Fibromiyalji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İdiopatik</a:t>
                      </a:r>
                      <a:r>
                        <a:rPr lang="tr-TR" sz="1100" b="0" dirty="0">
                          <a:effectLst/>
                        </a:rPr>
                        <a:t> ağrı sendromu  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518477178"/>
                  </a:ext>
                </a:extLst>
              </a:tr>
              <a:tr h="545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Hematolojik hastalıklar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effectLst/>
                        </a:rPr>
                        <a:t>Orak hücreli anemi, Hemofili, </a:t>
                      </a:r>
                      <a:r>
                        <a:rPr lang="tr-TR" sz="1100" b="0" dirty="0" err="1">
                          <a:effectLst/>
                        </a:rPr>
                        <a:t>vasküler</a:t>
                      </a:r>
                      <a:r>
                        <a:rPr lang="tr-TR" sz="1100" b="0" dirty="0">
                          <a:effectLst/>
                        </a:rPr>
                        <a:t> patolojiler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167822365"/>
                  </a:ext>
                </a:extLst>
              </a:tr>
              <a:tr h="1227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Endokrin ve </a:t>
                      </a:r>
                      <a:r>
                        <a:rPr lang="tr-TR" sz="1100" dirty="0" err="1">
                          <a:effectLst/>
                        </a:rPr>
                        <a:t>metabolik</a:t>
                      </a:r>
                      <a:r>
                        <a:rPr lang="tr-TR" sz="1100" dirty="0">
                          <a:effectLst/>
                        </a:rPr>
                        <a:t> hastalıklar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effectLst/>
                        </a:rPr>
                        <a:t>Cushing</a:t>
                      </a:r>
                      <a:r>
                        <a:rPr lang="tr-TR" sz="1100" b="0" dirty="0">
                          <a:effectLst/>
                        </a:rPr>
                        <a:t> sendromu, </a:t>
                      </a:r>
                      <a:r>
                        <a:rPr lang="tr-TR" sz="1100" b="0" dirty="0" err="1">
                          <a:effectLst/>
                        </a:rPr>
                        <a:t>Hiperparatiroidi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Hipotiroidi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Diabetes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mellitus</a:t>
                      </a:r>
                      <a:r>
                        <a:rPr lang="tr-TR" sz="1100" b="0" dirty="0">
                          <a:effectLst/>
                        </a:rPr>
                        <a:t>, Osteoporoz, </a:t>
                      </a:r>
                      <a:r>
                        <a:rPr lang="tr-TR" sz="1100" b="0" dirty="0" err="1">
                          <a:effectLst/>
                        </a:rPr>
                        <a:t>Kistik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fibrozis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Metabolik</a:t>
                      </a:r>
                      <a:r>
                        <a:rPr lang="tr-TR" sz="1100" b="0" dirty="0">
                          <a:effectLst/>
                        </a:rPr>
                        <a:t> hastalıklar (</a:t>
                      </a:r>
                      <a:r>
                        <a:rPr lang="tr-TR" sz="1100" b="0" dirty="0" err="1">
                          <a:effectLst/>
                        </a:rPr>
                        <a:t>Fabry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Farber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mukopolisakkaridozlar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Gaucher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Scheie</a:t>
                      </a:r>
                      <a:r>
                        <a:rPr lang="tr-TR" sz="1100" b="0" dirty="0">
                          <a:effectLst/>
                        </a:rPr>
                        <a:t>), </a:t>
                      </a:r>
                      <a:r>
                        <a:rPr lang="tr-TR" sz="1100" b="0" dirty="0" err="1">
                          <a:effectLst/>
                        </a:rPr>
                        <a:t>Humoral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immun</a:t>
                      </a:r>
                      <a:r>
                        <a:rPr lang="tr-TR" sz="1100" b="0" dirty="0">
                          <a:effectLst/>
                        </a:rPr>
                        <a:t> yetersizlik, </a:t>
                      </a:r>
                      <a:r>
                        <a:rPr lang="tr-TR" sz="1100" b="0" dirty="0" err="1">
                          <a:effectLst/>
                        </a:rPr>
                        <a:t>İmmun</a:t>
                      </a:r>
                      <a:r>
                        <a:rPr lang="tr-TR" sz="1100" b="0" dirty="0">
                          <a:effectLst/>
                        </a:rPr>
                        <a:t> yetersizlik ilişkili </a:t>
                      </a:r>
                      <a:r>
                        <a:rPr lang="tr-TR" sz="1100" b="0" dirty="0" err="1">
                          <a:effectLst/>
                        </a:rPr>
                        <a:t>artrit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X’e</a:t>
                      </a:r>
                      <a:r>
                        <a:rPr lang="tr-TR" sz="1100" b="0" dirty="0">
                          <a:effectLst/>
                        </a:rPr>
                        <a:t> bağlı </a:t>
                      </a:r>
                      <a:r>
                        <a:rPr lang="tr-TR" sz="1100" b="0" dirty="0" err="1">
                          <a:effectLst/>
                        </a:rPr>
                        <a:t>Agamaglobulinemi</a:t>
                      </a:r>
                      <a:r>
                        <a:rPr lang="tr-TR" sz="1100" b="0" dirty="0">
                          <a:effectLst/>
                        </a:rPr>
                        <a:t>, Aşılama, Raşitizm, </a:t>
                      </a:r>
                      <a:r>
                        <a:rPr lang="tr-TR" sz="1100" b="0" dirty="0" err="1">
                          <a:effectLst/>
                        </a:rPr>
                        <a:t>Osteomalazi</a:t>
                      </a:r>
                      <a:r>
                        <a:rPr lang="tr-TR" sz="1100" b="0" dirty="0">
                          <a:effectLst/>
                        </a:rPr>
                        <a:t>-Osteoporoz, Kalsiyum metabolizma bozuklukları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467723912"/>
                  </a:ext>
                </a:extLst>
              </a:tr>
              <a:tr h="65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Beslenme bozuklukları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effectLst/>
                        </a:rPr>
                        <a:t>Skorbüt</a:t>
                      </a:r>
                      <a:r>
                        <a:rPr lang="tr-TR" sz="1100" b="0" dirty="0">
                          <a:effectLst/>
                        </a:rPr>
                        <a:t> (</a:t>
                      </a:r>
                      <a:r>
                        <a:rPr lang="tr-TR" sz="1100" b="0" dirty="0" err="1">
                          <a:effectLst/>
                        </a:rPr>
                        <a:t>vit</a:t>
                      </a:r>
                      <a:r>
                        <a:rPr lang="tr-TR" sz="1100" b="0" dirty="0">
                          <a:effectLst/>
                        </a:rPr>
                        <a:t> C eksikliği), </a:t>
                      </a:r>
                      <a:r>
                        <a:rPr lang="tr-TR" sz="1100" b="0" dirty="0" err="1">
                          <a:effectLst/>
                        </a:rPr>
                        <a:t>Rikets</a:t>
                      </a:r>
                      <a:r>
                        <a:rPr lang="tr-TR" sz="1100" b="0" dirty="0">
                          <a:effectLst/>
                        </a:rPr>
                        <a:t> (</a:t>
                      </a:r>
                      <a:r>
                        <a:rPr lang="tr-TR" sz="1100" b="0" dirty="0" err="1">
                          <a:effectLst/>
                        </a:rPr>
                        <a:t>vit</a:t>
                      </a:r>
                      <a:r>
                        <a:rPr lang="tr-TR" sz="1100" b="0" dirty="0">
                          <a:effectLst/>
                        </a:rPr>
                        <a:t> D eksikliği), </a:t>
                      </a:r>
                      <a:r>
                        <a:rPr lang="tr-TR" sz="1100" b="0" dirty="0" err="1">
                          <a:effectLst/>
                        </a:rPr>
                        <a:t>Hipervitaminoz</a:t>
                      </a:r>
                      <a:r>
                        <a:rPr lang="tr-TR" sz="1100" b="0" dirty="0">
                          <a:effectLst/>
                        </a:rPr>
                        <a:t> A, </a:t>
                      </a:r>
                      <a:r>
                        <a:rPr lang="tr-TR" sz="1100" b="0" dirty="0" err="1">
                          <a:effectLst/>
                        </a:rPr>
                        <a:t>Hiperkolesterolemi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370528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0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Enfeksiyon Hast. ve Mikrobiyoloji | Emsey Hospital">
            <a:extLst>
              <a:ext uri="{FF2B5EF4-FFF2-40B4-BE49-F238E27FC236}">
                <a16:creationId xmlns:a16="http://schemas.microsoft.com/office/drawing/2014/main" id="{9743A15A-8E82-40AC-AF8C-AA055878D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3" r="37642" b="1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C1FDC01-84EF-4134-8410-28CD0F992332}"/>
              </a:ext>
            </a:extLst>
          </p:cNvPr>
          <p:cNvSpPr txBox="1"/>
          <p:nvPr/>
        </p:nvSpPr>
        <p:spPr>
          <a:xfrm>
            <a:off x="5194872" y="479714"/>
            <a:ext cx="6650481" cy="1072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Enfeksiyöz</a:t>
            </a: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effectLst/>
                <a:latin typeface="+mj-lt"/>
                <a:ea typeface="+mj-ea"/>
                <a:cs typeface="+mj-cs"/>
              </a:rPr>
              <a:t>nedenler</a:t>
            </a:r>
            <a:endParaRPr lang="en-US" sz="3600" b="1" kern="1200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b="0" kern="1200" dirty="0">
                <a:effectLst/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2" name="Metin Yer Tutucusu 3">
            <a:extLst>
              <a:ext uri="{FF2B5EF4-FFF2-40B4-BE49-F238E27FC236}">
                <a16:creationId xmlns:a16="http://schemas.microsoft.com/office/drawing/2014/main" id="{55F674ED-185D-4D33-9AAE-2E5BA4DF8E4E}"/>
              </a:ext>
            </a:extLst>
          </p:cNvPr>
          <p:cNvSpPr txBox="1">
            <a:spLocks/>
          </p:cNvSpPr>
          <p:nvPr/>
        </p:nvSpPr>
        <p:spPr>
          <a:xfrm>
            <a:off x="5306802" y="1439806"/>
            <a:ext cx="65385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ARA----</a:t>
            </a:r>
            <a:r>
              <a:rPr lang="en-US" dirty="0" smtClean="0"/>
              <a:t>PSRA</a:t>
            </a:r>
            <a:r>
              <a:rPr lang="tr-TR" sz="1600" dirty="0" smtClean="0"/>
              <a:t>(</a:t>
            </a:r>
            <a:r>
              <a:rPr lang="en-US" sz="1600" dirty="0" smtClean="0"/>
              <a:t>GAS </a:t>
            </a:r>
            <a:r>
              <a:rPr lang="en-US" sz="1600" dirty="0" err="1"/>
              <a:t>sonrası</a:t>
            </a:r>
            <a:r>
              <a:rPr lang="en-US" sz="1600" dirty="0"/>
              <a:t> </a:t>
            </a:r>
            <a:r>
              <a:rPr lang="en-US" sz="1600" dirty="0" err="1"/>
              <a:t>poststreptokoksik</a:t>
            </a:r>
            <a:r>
              <a:rPr lang="en-US" sz="1600" dirty="0"/>
              <a:t> </a:t>
            </a:r>
            <a:r>
              <a:rPr lang="en-US" sz="1600" dirty="0" err="1"/>
              <a:t>reaktif</a:t>
            </a:r>
            <a:r>
              <a:rPr lang="en-US" sz="1600" dirty="0"/>
              <a:t> </a:t>
            </a:r>
            <a:r>
              <a:rPr lang="en-US" sz="1600" dirty="0" err="1" smtClean="0"/>
              <a:t>artrit</a:t>
            </a:r>
            <a:r>
              <a:rPr lang="tr-TR" sz="1600" dirty="0" smtClean="0"/>
              <a:t>)</a:t>
            </a:r>
            <a:endParaRPr lang="en-US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VİRAL POSTENFEKSİYÖZ ARTRİT/ARTRALJİLER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TOKSİK </a:t>
            </a:r>
            <a:r>
              <a:rPr lang="en-US" dirty="0" smtClean="0"/>
              <a:t>SİNOVİT</a:t>
            </a:r>
            <a:endParaRPr lang="tr-TR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/>
              <a:t>Enfeksiyöz</a:t>
            </a:r>
            <a:r>
              <a:rPr lang="en-US" dirty="0"/>
              <a:t> </a:t>
            </a:r>
            <a:r>
              <a:rPr lang="en-US" dirty="0" err="1" smtClean="0"/>
              <a:t>nedenler</a:t>
            </a:r>
            <a:r>
              <a:rPr lang="tr-TR" dirty="0" smtClean="0"/>
              <a:t>: </a:t>
            </a:r>
            <a:r>
              <a:rPr lang="en-US" sz="2000" dirty="0" smtClean="0"/>
              <a:t>Lyme </a:t>
            </a:r>
            <a:r>
              <a:rPr lang="en-US" sz="2000" dirty="0" err="1"/>
              <a:t>hastalığı</a:t>
            </a:r>
            <a:r>
              <a:rPr lang="en-US" sz="2000" dirty="0"/>
              <a:t>, </a:t>
            </a:r>
            <a:r>
              <a:rPr lang="en-US" sz="2000" dirty="0" err="1"/>
              <a:t>Osteomyelit</a:t>
            </a:r>
            <a:r>
              <a:rPr lang="en-US" sz="2000" dirty="0"/>
              <a:t>, </a:t>
            </a:r>
            <a:r>
              <a:rPr lang="en-US" sz="2000" dirty="0" err="1"/>
              <a:t>Septik</a:t>
            </a:r>
            <a:r>
              <a:rPr lang="en-US" sz="2000" dirty="0"/>
              <a:t> </a:t>
            </a:r>
            <a:r>
              <a:rPr lang="en-US" sz="2000" dirty="0" err="1"/>
              <a:t>artrit</a:t>
            </a:r>
            <a:r>
              <a:rPr lang="en-US" sz="2000" dirty="0" smtClean="0"/>
              <a:t>,, </a:t>
            </a:r>
            <a:r>
              <a:rPr lang="en-US" sz="2000" dirty="0" err="1"/>
              <a:t>Subakut</a:t>
            </a:r>
            <a:r>
              <a:rPr lang="en-US" sz="2000" dirty="0"/>
              <a:t> </a:t>
            </a:r>
            <a:r>
              <a:rPr lang="en-US" sz="2000" dirty="0" err="1"/>
              <a:t>bakteriyel</a:t>
            </a:r>
            <a:r>
              <a:rPr lang="en-US" sz="2000" dirty="0"/>
              <a:t> </a:t>
            </a:r>
            <a:r>
              <a:rPr lang="en-US" sz="2000" dirty="0" err="1"/>
              <a:t>endokardit</a:t>
            </a:r>
            <a:r>
              <a:rPr lang="en-US" sz="2000" dirty="0"/>
              <a:t>, </a:t>
            </a:r>
            <a:r>
              <a:rPr lang="en-US" sz="2000" dirty="0" err="1"/>
              <a:t>enterik</a:t>
            </a:r>
            <a:r>
              <a:rPr lang="en-US" sz="2000" dirty="0"/>
              <a:t> </a:t>
            </a:r>
            <a:r>
              <a:rPr lang="en-US" sz="2000" dirty="0" err="1"/>
              <a:t>enfeksiyonlar</a:t>
            </a:r>
            <a:r>
              <a:rPr lang="en-US" sz="2000" dirty="0"/>
              <a:t>, </a:t>
            </a:r>
            <a:r>
              <a:rPr lang="en-US" sz="2000" dirty="0" err="1"/>
              <a:t>Bruselloz</a:t>
            </a:r>
            <a:r>
              <a:rPr lang="en-US" sz="2000" dirty="0"/>
              <a:t>, </a:t>
            </a:r>
            <a:r>
              <a:rPr lang="en-US" sz="2000" dirty="0" err="1"/>
              <a:t>Salmonelloz</a:t>
            </a:r>
            <a:r>
              <a:rPr lang="en-US" sz="2000" dirty="0"/>
              <a:t>, </a:t>
            </a:r>
            <a:r>
              <a:rPr lang="en-US" sz="2000" dirty="0" smtClean="0"/>
              <a:t>TBC</a:t>
            </a:r>
            <a:r>
              <a:rPr lang="tr-TR" sz="2000" dirty="0" smtClean="0"/>
              <a:t> vb.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AKUT ROMATİZMAL ATEŞ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29" y="2478024"/>
            <a:ext cx="5709106" cy="3811673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8830235" y="6445624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/>
              <a:t>Eroğlu AG., Türk Pediatri </a:t>
            </a:r>
            <a:r>
              <a:rPr lang="tr-TR" sz="1100" err="1"/>
              <a:t>Ars</a:t>
            </a:r>
            <a:r>
              <a:rPr lang="tr-TR" sz="1100"/>
              <a:t>. 2016, 51:1-7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6151418" y="3768436"/>
            <a:ext cx="3803073" cy="18010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6151417" y="4104472"/>
            <a:ext cx="4170219" cy="19736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10633364" y="3768436"/>
            <a:ext cx="93518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/>
              <a:t>GEÇ BULGULAR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6151417" y="3470564"/>
            <a:ext cx="4703619" cy="16895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9545782" y="2872703"/>
            <a:ext cx="198729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/>
              <a:t>KARDİT HARİÇ DİĞER ORGAN TUTULUMLARI GEÇİCİ</a:t>
            </a:r>
          </a:p>
        </p:txBody>
      </p:sp>
      <p:graphicFrame>
        <p:nvGraphicFramePr>
          <p:cNvPr id="7" name="Diyagram 11">
            <a:extLst>
              <a:ext uri="{FF2B5EF4-FFF2-40B4-BE49-F238E27FC236}">
                <a16:creationId xmlns:a16="http://schemas.microsoft.com/office/drawing/2014/main" id="{FB7D5140-EEE2-4BC4-A9F1-B6FE13AB4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656981"/>
              </p:ext>
            </p:extLst>
          </p:nvPr>
        </p:nvGraphicFramePr>
        <p:xfrm>
          <a:off x="453343" y="1345325"/>
          <a:ext cx="5362935" cy="482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Yuvarlatılmış Dikdörtgen 8">
            <a:extLst>
              <a:ext uri="{FF2B5EF4-FFF2-40B4-BE49-F238E27FC236}">
                <a16:creationId xmlns:a16="http://schemas.microsoft.com/office/drawing/2014/main" id="{36D25D56-F877-46F6-AAAE-CC16AA6DB33C}"/>
              </a:ext>
            </a:extLst>
          </p:cNvPr>
          <p:cNvSpPr/>
          <p:nvPr/>
        </p:nvSpPr>
        <p:spPr>
          <a:xfrm>
            <a:off x="6148174" y="5427474"/>
            <a:ext cx="203189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dirty="0"/>
              <a:t>ASO yüksekliği destekleyici bulgu</a:t>
            </a:r>
          </a:p>
          <a:p>
            <a:pPr algn="ctr"/>
            <a:r>
              <a:rPr lang="tr-TR" sz="1000" dirty="0"/>
              <a:t>(2-3 hafta sonra yükselir)  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927184" y="4426850"/>
            <a:ext cx="2605893" cy="10006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9078414" y="3292066"/>
            <a:ext cx="2605893" cy="10006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2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3450" y="-2447"/>
            <a:ext cx="10515600" cy="1273233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TRANSİENT TOKSİK SİNOVİT</a:t>
            </a:r>
          </a:p>
        </p:txBody>
      </p:sp>
      <p:graphicFrame>
        <p:nvGraphicFramePr>
          <p:cNvPr id="10" name="İçerik Yer Tutucusu 2">
            <a:extLst>
              <a:ext uri="{FF2B5EF4-FFF2-40B4-BE49-F238E27FC236}">
                <a16:creationId xmlns:a16="http://schemas.microsoft.com/office/drawing/2014/main" id="{FEB9B734-07E5-434C-8C07-7D3188C28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74905"/>
              </p:ext>
            </p:extLst>
          </p:nvPr>
        </p:nvGraphicFramePr>
        <p:xfrm>
          <a:off x="732064" y="1605582"/>
          <a:ext cx="10515600" cy="406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8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CB5F547-7381-45C4-8236-D33F2A381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3CB5F547-7381-45C4-8236-D33F2A381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E88F59-FBA2-4967-89C5-66741702A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dgm id="{2AE88F59-FBA2-4967-89C5-66741702A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89A360-0C38-4594-8D09-373171B76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graphicEl>
                                              <a:dgm id="{BA89A360-0C38-4594-8D09-373171B76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84B680-D687-4E9E-98FE-1BC9033C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graphicEl>
                                              <a:dgm id="{B084B680-D687-4E9E-98FE-1BC9033CA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F9D38FD-D350-4451-AFAC-1E6A5C864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graphicEl>
                                              <a:dgm id="{CF9D38FD-D350-4451-AFAC-1E6A5C864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F1B692-77AF-4E3C-A537-71B88690B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graphicEl>
                                              <a:dgm id="{FAF1B692-77AF-4E3C-A537-71B88690B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9ED9056-3E12-4B96-9338-0BA875D76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graphicEl>
                                              <a:dgm id="{79ED9056-3E12-4B96-9338-0BA875D76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5ABE62-5B86-4FAA-B46E-F893E485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915ABE62-5B86-4FAA-B46E-F893E485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21A2D-CFDD-4404-AE46-30AD7E3D2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C8F21A2D-CFDD-4404-AE46-30AD7E3D2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7FEDE9-389A-4378-BB94-67A95B5C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graphicEl>
                                              <a:dgm id="{167FEDE9-389A-4378-BB94-67A95B5C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67AA4D-65E4-42D1-A387-7100D2F6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>
                                            <p:graphicEl>
                                              <a:dgm id="{7267AA4D-65E4-42D1-A387-7100D2F64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8F74AB-1FFE-4328-AB88-B5771DD4C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graphicEl>
                                              <a:dgm id="{DB8F74AB-1FFE-4328-AB88-B5771DD4C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807551-7B06-4527-B989-C5C240BEC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>
                                            <p:graphicEl>
                                              <a:dgm id="{AC807551-7B06-4527-B989-C5C240BEC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216763-E285-4DA0-A2B2-6E5C97F2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>
                                            <p:graphicEl>
                                              <a:dgm id="{71216763-E285-4DA0-A2B2-6E5C97F2D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68962A-74A4-4D42-B6DA-54D25C09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>
                                            <p:graphicEl>
                                              <a:dgm id="{AD68962A-74A4-4D42-B6DA-54D25C09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2394A1-04E6-4505-A2F4-BC9FCC8BD6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>
                                            <p:graphicEl>
                                              <a:dgm id="{9B2394A1-04E6-4505-A2F4-BC9FCC8BD6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67FE2F-70EC-4837-BCDC-7170B0132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>
                                            <p:graphicEl>
                                              <a:dgm id="{EF67FE2F-70EC-4837-BCDC-7170B0132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C5B71B-68A3-47E6-BF51-95ACAC21D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>
                                            <p:graphicEl>
                                              <a:dgm id="{B8C5B71B-68A3-47E6-BF51-95ACAC21D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45F250-ED7F-441F-889C-17999D053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>
                                            <p:graphicEl>
                                              <a:dgm id="{3B45F250-ED7F-441F-889C-17999D053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432E1D-72BF-4A94-9968-DB57643E2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>
                                            <p:graphicEl>
                                              <a:dgm id="{07432E1D-72BF-4A94-9968-DB57643E2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8D83CB-4999-43CF-953F-E0D50A8BA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>
                                            <p:graphicEl>
                                              <a:dgm id="{AB8D83CB-4999-43CF-953F-E0D50A8BA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FC803C-E2F8-457B-B015-B617CAA82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>
                                            <p:graphicEl>
                                              <a:dgm id="{F3FC803C-E2F8-457B-B015-B617CAA82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BCA648-3D74-429A-863E-B75A2B50C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">
                                            <p:graphicEl>
                                              <a:dgm id="{2EBCA648-3D74-429A-863E-B75A2B50C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901AEC-B57B-411D-BA76-150C764F5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>
                                            <p:graphicEl>
                                              <a:dgm id="{01901AEC-B57B-411D-BA76-150C764F5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39998" y="1157665"/>
            <a:ext cx="5901964" cy="4941478"/>
          </a:xfrm>
        </p:spPr>
        <p:txBody>
          <a:bodyPr>
            <a:normAutofit/>
          </a:bodyPr>
          <a:lstStyle/>
          <a:p>
            <a:r>
              <a:rPr lang="tr-TR" dirty="0" err="1"/>
              <a:t>Parvovirus</a:t>
            </a:r>
            <a:r>
              <a:rPr lang="tr-TR" dirty="0"/>
              <a:t> B19 </a:t>
            </a:r>
            <a:endParaRPr lang="tr-TR" dirty="0" smtClean="0"/>
          </a:p>
          <a:p>
            <a:r>
              <a:rPr lang="tr-TR" dirty="0" smtClean="0"/>
              <a:t>Hepatit </a:t>
            </a:r>
            <a:r>
              <a:rPr lang="tr-TR" dirty="0"/>
              <a:t>B ve C </a:t>
            </a:r>
            <a:endParaRPr lang="tr-TR" dirty="0" smtClean="0"/>
          </a:p>
          <a:p>
            <a:r>
              <a:rPr lang="tr-TR" dirty="0" err="1" smtClean="0"/>
              <a:t>Rubella</a:t>
            </a:r>
            <a:r>
              <a:rPr lang="tr-TR" dirty="0" smtClean="0"/>
              <a:t> </a:t>
            </a:r>
            <a:r>
              <a:rPr lang="tr-TR" dirty="0" err="1"/>
              <a:t>virusu</a:t>
            </a:r>
            <a:r>
              <a:rPr lang="tr-TR" dirty="0"/>
              <a:t> ve aşısı </a:t>
            </a:r>
            <a:endParaRPr lang="tr-TR" dirty="0" smtClean="0"/>
          </a:p>
          <a:p>
            <a:r>
              <a:rPr lang="tr-TR" dirty="0" smtClean="0"/>
              <a:t>Kabakulak </a:t>
            </a:r>
          </a:p>
          <a:p>
            <a:r>
              <a:rPr lang="tr-TR" dirty="0" err="1"/>
              <a:t>Enteroviruslar</a:t>
            </a:r>
            <a:r>
              <a:rPr lang="tr-TR" dirty="0"/>
              <a:t> (</a:t>
            </a:r>
            <a:r>
              <a:rPr lang="tr-TR" dirty="0" err="1"/>
              <a:t>Coxsackieviruslar</a:t>
            </a:r>
            <a:r>
              <a:rPr lang="tr-TR" dirty="0"/>
              <a:t>, </a:t>
            </a:r>
            <a:r>
              <a:rPr lang="tr-TR" dirty="0" err="1"/>
              <a:t>Echoviruslar</a:t>
            </a:r>
            <a:r>
              <a:rPr lang="tr-TR" dirty="0"/>
              <a:t>, Hepatit A </a:t>
            </a:r>
            <a:r>
              <a:rPr lang="tr-TR" dirty="0" err="1"/>
              <a:t>virusu</a:t>
            </a:r>
            <a:r>
              <a:rPr lang="tr-TR" dirty="0"/>
              <a:t>)</a:t>
            </a:r>
            <a:endParaRPr lang="tr-TR" dirty="0" smtClean="0"/>
          </a:p>
          <a:p>
            <a:r>
              <a:rPr lang="tr-TR" dirty="0" smtClean="0"/>
              <a:t>HIV-1 </a:t>
            </a:r>
          </a:p>
          <a:p>
            <a:r>
              <a:rPr lang="tr-TR" dirty="0" err="1" smtClean="0"/>
              <a:t>Adenoviruslar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Herpesviruslar</a:t>
            </a:r>
            <a:r>
              <a:rPr lang="tr-TR" dirty="0" smtClean="0"/>
              <a:t> </a:t>
            </a:r>
            <a:r>
              <a:rPr lang="tr-TR" dirty="0"/>
              <a:t>(CMV, EBV, HSV-1, VZV) </a:t>
            </a:r>
            <a:endParaRPr lang="tr-TR" dirty="0" smtClean="0"/>
          </a:p>
          <a:p>
            <a:r>
              <a:rPr lang="tr-TR" dirty="0" err="1" smtClean="0"/>
              <a:t>Rubeola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33450" y="-2447"/>
            <a:ext cx="10515600" cy="1273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VİRAL POSTENFEKSİYÖZ ARTRİT/ARTRALJİLER</a:t>
            </a:r>
          </a:p>
        </p:txBody>
      </p:sp>
    </p:spTree>
    <p:extLst>
      <p:ext uri="{BB962C8B-B14F-4D97-AF65-F5344CB8AC3E}">
        <p14:creationId xmlns:p14="http://schemas.microsoft.com/office/powerpoint/2010/main" val="39541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EC4E4D9-9080-4BEE-BCF3-64D77D04C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4770"/>
              </p:ext>
            </p:extLst>
          </p:nvPr>
        </p:nvGraphicFramePr>
        <p:xfrm>
          <a:off x="947056" y="391886"/>
          <a:ext cx="6791054" cy="561521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791054">
                  <a:extLst>
                    <a:ext uri="{9D8B030D-6E8A-4147-A177-3AD203B41FA5}">
                      <a16:colId xmlns:a16="http://schemas.microsoft.com/office/drawing/2014/main" val="4036306862"/>
                    </a:ext>
                  </a:extLst>
                </a:gridCol>
              </a:tblGrid>
              <a:tr h="2184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307121780"/>
                  </a:ext>
                </a:extLst>
              </a:tr>
              <a:tr h="67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Neoplastik</a:t>
                      </a:r>
                      <a:r>
                        <a:rPr lang="tr-TR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hastalıklar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Lösemi,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Lenfoma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Nöroblastoma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Histiositozis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X, Kemik tümörleri, Yumuşak doku tümörleri</a:t>
                      </a:r>
                      <a:endParaRPr lang="tr-TR" sz="11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34792255"/>
                  </a:ext>
                </a:extLst>
              </a:tr>
              <a:tr h="133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Ortopedik-</a:t>
                      </a:r>
                      <a:r>
                        <a:rPr lang="tr-TR" sz="1100" dirty="0" err="1">
                          <a:effectLst/>
                        </a:rPr>
                        <a:t>Travmatik</a:t>
                      </a:r>
                      <a:r>
                        <a:rPr lang="tr-TR" sz="1100" dirty="0">
                          <a:effectLst/>
                        </a:rPr>
                        <a:t> nedenler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effectLst/>
                        </a:rPr>
                        <a:t>(Akut veya kronik) Eklemde </a:t>
                      </a:r>
                      <a:r>
                        <a:rPr lang="tr-TR" sz="1100" b="0" dirty="0" err="1">
                          <a:effectLst/>
                        </a:rPr>
                        <a:t>sprain</a:t>
                      </a:r>
                      <a:r>
                        <a:rPr lang="tr-TR" sz="1100" b="0" dirty="0">
                          <a:effectLst/>
                        </a:rPr>
                        <a:t> ve </a:t>
                      </a:r>
                      <a:r>
                        <a:rPr lang="tr-TR" sz="1100" b="0" dirty="0" err="1">
                          <a:effectLst/>
                        </a:rPr>
                        <a:t>strain</a:t>
                      </a:r>
                      <a:r>
                        <a:rPr lang="tr-TR" sz="1100" b="0" dirty="0">
                          <a:effectLst/>
                        </a:rPr>
                        <a:t>, kazalar, </a:t>
                      </a:r>
                      <a:r>
                        <a:rPr lang="tr-TR" sz="1100" b="0" dirty="0" err="1">
                          <a:effectLst/>
                        </a:rPr>
                        <a:t>miyozitis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ossifikans</a:t>
                      </a:r>
                      <a:r>
                        <a:rPr lang="tr-TR" sz="1100" b="0" dirty="0">
                          <a:effectLst/>
                        </a:rPr>
                        <a:t>, düz tabanlık, aseptik nekrozlar, </a:t>
                      </a:r>
                      <a:r>
                        <a:rPr lang="tr-TR" sz="1100" b="0" dirty="0" err="1">
                          <a:effectLst/>
                        </a:rPr>
                        <a:t>Os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Good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Schlatter</a:t>
                      </a:r>
                      <a:r>
                        <a:rPr lang="tr-TR" sz="1100" b="0" dirty="0">
                          <a:effectLst/>
                        </a:rPr>
                        <a:t> ve </a:t>
                      </a:r>
                      <a:r>
                        <a:rPr lang="tr-TR" sz="1100" b="0" dirty="0" err="1">
                          <a:effectLst/>
                        </a:rPr>
                        <a:t>Legg-Calve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Perthes</a:t>
                      </a:r>
                      <a:r>
                        <a:rPr lang="tr-TR" sz="1100" b="0" dirty="0">
                          <a:effectLst/>
                        </a:rPr>
                        <a:t> hastalığı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tr-TR" sz="1400" b="1" dirty="0" err="1">
                          <a:solidFill>
                            <a:srgbClr val="FF0000"/>
                          </a:solidFill>
                          <a:effectLst/>
                        </a:rPr>
                        <a:t>Hipermobilite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 sendromları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>
                          <a:effectLst/>
                        </a:rPr>
                        <a:t>Ayrılmış </a:t>
                      </a:r>
                      <a:r>
                        <a:rPr lang="tr-TR" sz="1100" b="0" dirty="0" err="1">
                          <a:effectLst/>
                        </a:rPr>
                        <a:t>femoral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kapitis</a:t>
                      </a:r>
                      <a:r>
                        <a:rPr lang="tr-TR" sz="1100" b="0" dirty="0">
                          <a:effectLst/>
                        </a:rPr>
                        <a:t> </a:t>
                      </a:r>
                      <a:r>
                        <a:rPr lang="tr-TR" sz="1100" b="0" dirty="0" err="1">
                          <a:effectLst/>
                        </a:rPr>
                        <a:t>epifizi</a:t>
                      </a:r>
                      <a:r>
                        <a:rPr lang="tr-TR" sz="1100" b="0" dirty="0">
                          <a:effectLst/>
                        </a:rPr>
                        <a:t>, Kalça </a:t>
                      </a:r>
                      <a:r>
                        <a:rPr lang="tr-TR" sz="1100" b="0" dirty="0" err="1">
                          <a:effectLst/>
                        </a:rPr>
                        <a:t>kondrolizi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patellofemoral</a:t>
                      </a:r>
                      <a:r>
                        <a:rPr lang="tr-TR" sz="1100" b="0" dirty="0">
                          <a:effectLst/>
                        </a:rPr>
                        <a:t> sendrom, </a:t>
                      </a:r>
                      <a:r>
                        <a:rPr lang="tr-TR" sz="1100" b="0" dirty="0" err="1">
                          <a:effectLst/>
                        </a:rPr>
                        <a:t>Tarsal</a:t>
                      </a:r>
                      <a:r>
                        <a:rPr lang="tr-TR" sz="1100" b="0" dirty="0">
                          <a:effectLst/>
                        </a:rPr>
                        <a:t> koalisyon, </a:t>
                      </a:r>
                      <a:r>
                        <a:rPr lang="tr-TR" sz="1100" b="0" dirty="0" err="1">
                          <a:effectLst/>
                        </a:rPr>
                        <a:t>Scheuermann</a:t>
                      </a:r>
                      <a:r>
                        <a:rPr lang="tr-TR" sz="1100" b="0" dirty="0">
                          <a:effectLst/>
                        </a:rPr>
                        <a:t> hastalığı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828486081"/>
                  </a:ext>
                </a:extLst>
              </a:tr>
              <a:tr h="872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 err="1">
                          <a:effectLst/>
                        </a:rPr>
                        <a:t>Noninflamatuvar</a:t>
                      </a:r>
                      <a:r>
                        <a:rPr lang="tr-TR" sz="1100" dirty="0">
                          <a:effectLst/>
                        </a:rPr>
                        <a:t> ağrı sendromları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effectLst/>
                        </a:rPr>
                        <a:t>Fibromiyalji</a:t>
                      </a:r>
                      <a:r>
                        <a:rPr lang="tr-TR" sz="1100" b="0" dirty="0">
                          <a:effectLst/>
                        </a:rPr>
                        <a:t>, Refleks sempatik </a:t>
                      </a:r>
                      <a:r>
                        <a:rPr lang="tr-TR" sz="1100" b="0" dirty="0" err="1">
                          <a:effectLst/>
                        </a:rPr>
                        <a:t>distrofi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Somatizasyon</a:t>
                      </a:r>
                      <a:r>
                        <a:rPr lang="tr-TR" sz="1100" b="0" dirty="0">
                          <a:effectLst/>
                        </a:rPr>
                        <a:t> bozukluğu, 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effectLst/>
                        </a:rPr>
                        <a:t>büyüme ağrıları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effectLst/>
                        </a:rPr>
                        <a:t>İskelet </a:t>
                      </a:r>
                      <a:r>
                        <a:rPr lang="tr-TR" sz="1100" b="0" dirty="0" err="1">
                          <a:effectLst/>
                        </a:rPr>
                        <a:t>displazileri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Fibromiyalji</a:t>
                      </a:r>
                      <a:r>
                        <a:rPr lang="tr-TR" sz="1100" b="0" dirty="0">
                          <a:effectLst/>
                        </a:rPr>
                        <a:t>, </a:t>
                      </a:r>
                      <a:r>
                        <a:rPr lang="tr-TR" sz="1100" b="0" dirty="0" err="1">
                          <a:effectLst/>
                        </a:rPr>
                        <a:t>İdiopatik</a:t>
                      </a:r>
                      <a:r>
                        <a:rPr lang="tr-TR" sz="1100" b="0" dirty="0">
                          <a:effectLst/>
                        </a:rPr>
                        <a:t> ağrı sendromu  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518477178"/>
                  </a:ext>
                </a:extLst>
              </a:tr>
              <a:tr h="57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Hematolojik hastalıklar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Orak hücreli anemi, Hemofili,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vasküler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patolojiler</a:t>
                      </a:r>
                      <a:endParaRPr lang="tr-TR" sz="11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2167822365"/>
                  </a:ext>
                </a:extLst>
              </a:tr>
              <a:tr h="1267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Endokrin ve </a:t>
                      </a:r>
                      <a:r>
                        <a:rPr lang="tr-TR" sz="110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metabolik</a:t>
                      </a:r>
                      <a:r>
                        <a:rPr lang="tr-TR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hastalıklar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Cushing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sendromu,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Hiperparatiroidi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Hipotiroidi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Diabetes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mellitus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Osteoporoz,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Kistik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fibrozis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Metabolik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hastalıklar (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Fabry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Farber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mukopolisakkaridozlar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Gaucher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Scheie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),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Humoral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immun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yetersizlik,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İmmun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yetersizlik ilişkili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artrit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X’e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bağlı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Agamaglobulinemi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, Aşılama, Raşitizm,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Osteomalazi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-Osteoporoz, Kalsiyum metabolizma bozuklukları</a:t>
                      </a:r>
                      <a:endParaRPr lang="tr-TR" sz="11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467723912"/>
                  </a:ext>
                </a:extLst>
              </a:tr>
              <a:tr h="677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Beslenme bozuklukları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Skorbüt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vit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C eksikliği),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Rikets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vit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D eksikliği),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Hipervitaminoz</a:t>
                      </a:r>
                      <a:r>
                        <a:rPr lang="tr-TR" sz="1100" b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A, </a:t>
                      </a:r>
                      <a:r>
                        <a:rPr lang="tr-TR" sz="1100" b="0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Hiperkolesterolemi</a:t>
                      </a:r>
                      <a:endParaRPr lang="tr-TR" sz="1100" b="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23" marR="43423" marT="0" marB="0"/>
                </a:tc>
                <a:extLst>
                  <a:ext uri="{0D108BD9-81ED-4DB2-BD59-A6C34878D82A}">
                    <a16:rowId xmlns:a16="http://schemas.microsoft.com/office/drawing/2014/main" val="3705281130"/>
                  </a:ext>
                </a:extLst>
              </a:tr>
            </a:tbl>
          </a:graphicData>
        </a:graphic>
      </p:graphicFrame>
      <p:pic>
        <p:nvPicPr>
          <p:cNvPr id="3074" name="Picture 2" descr="Grinning emoji symbol vektörler | Grinning emoji symbol vektör çizimler,  vektörel grafik | Depositphotos®">
            <a:extLst>
              <a:ext uri="{FF2B5EF4-FFF2-40B4-BE49-F238E27FC236}">
                <a16:creationId xmlns:a16="http://schemas.microsoft.com/office/drawing/2014/main" id="{D0DD4843-67AC-4158-B027-05421166B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0058" y="168165"/>
            <a:ext cx="1561389" cy="16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61F53264-A494-4E39-802B-CE62B6B90C50}"/>
              </a:ext>
            </a:extLst>
          </p:cNvPr>
          <p:cNvSpPr txBox="1"/>
          <p:nvPr/>
        </p:nvSpPr>
        <p:spPr>
          <a:xfrm>
            <a:off x="8310752" y="1893047"/>
            <a:ext cx="374789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Sistemik </a:t>
            </a:r>
            <a:r>
              <a:rPr lang="tr-TR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romatizmal</a:t>
            </a: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hastalık ile ilişki yok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klemlerin normalin üzerinde hareket genişliğine sahip olması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Eklem </a:t>
            </a:r>
            <a:r>
              <a:rPr lang="tr-TR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laksitesi</a:t>
            </a:r>
            <a:r>
              <a:rPr lang="tr-TR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kronik ağrı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Eklem dışı dokularda </a:t>
            </a:r>
            <a:r>
              <a:rPr lang="tr-TR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kollajen</a:t>
            </a:r>
            <a:r>
              <a:rPr lang="tr-T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bağ doku desteğinin </a:t>
            </a:r>
            <a:r>
              <a:rPr lang="tr-TR" sz="1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yetersizli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Bağlayıcı: Dirsek 7">
            <a:extLst>
              <a:ext uri="{FF2B5EF4-FFF2-40B4-BE49-F238E27FC236}">
                <a16:creationId xmlns:a16="http://schemas.microsoft.com/office/drawing/2014/main" id="{07B4589D-4D98-4199-9DD5-B65585574E8D}"/>
              </a:ext>
            </a:extLst>
          </p:cNvPr>
          <p:cNvCxnSpPr>
            <a:cxnSpLocks/>
          </p:cNvCxnSpPr>
          <p:nvPr/>
        </p:nvCxnSpPr>
        <p:spPr>
          <a:xfrm>
            <a:off x="7408544" y="1893045"/>
            <a:ext cx="902208" cy="815865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ağlayıcı: Dirsek 10">
            <a:extLst>
              <a:ext uri="{FF2B5EF4-FFF2-40B4-BE49-F238E27FC236}">
                <a16:creationId xmlns:a16="http://schemas.microsoft.com/office/drawing/2014/main" id="{F1D6763A-6DEE-4A09-94AC-25A7A3CC31A2}"/>
              </a:ext>
            </a:extLst>
          </p:cNvPr>
          <p:cNvCxnSpPr>
            <a:cxnSpLocks/>
          </p:cNvCxnSpPr>
          <p:nvPr/>
        </p:nvCxnSpPr>
        <p:spPr>
          <a:xfrm>
            <a:off x="6535970" y="3089221"/>
            <a:ext cx="1599036" cy="926094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6EC7992-10DA-4F0B-9A66-0FE44478F3C6}"/>
              </a:ext>
            </a:extLst>
          </p:cNvPr>
          <p:cNvSpPr txBox="1"/>
          <p:nvPr/>
        </p:nvSpPr>
        <p:spPr>
          <a:xfrm>
            <a:off x="8135007" y="3394841"/>
            <a:ext cx="392364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sz="1400" dirty="0">
                <a:latin typeface="Arial" panose="020B0604020202020204" pitchFamily="34" charset="0"/>
              </a:rPr>
              <a:t>4-12 yaş arası çocuklarda, büyüme hızlı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sz="1400" dirty="0">
                <a:latin typeface="Arial" panose="020B0604020202020204" pitchFamily="34" charset="0"/>
              </a:rPr>
              <a:t>Cinsiyet farkı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sz="1400" dirty="0">
                <a:latin typeface="Arial" panose="020B0604020202020204" pitchFamily="34" charset="0"/>
              </a:rPr>
              <a:t>Özellikle aşırı egzersiz sonrası ve geceleri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sz="1400" dirty="0">
                <a:latin typeface="Arial" panose="020B0604020202020204" pitchFamily="34" charset="0"/>
              </a:rPr>
              <a:t>Günlük yaşamı hiç etkilemez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sz="1400" dirty="0">
                <a:latin typeface="Arial" panose="020B0604020202020204" pitchFamily="34" charset="0"/>
              </a:rPr>
              <a:t>Kemik </a:t>
            </a:r>
            <a:r>
              <a:rPr lang="tr-TR" altLang="tr-TR" sz="1400" dirty="0" err="1">
                <a:latin typeface="Arial" panose="020B0604020202020204" pitchFamily="34" charset="0"/>
              </a:rPr>
              <a:t>metafizlerinde</a:t>
            </a:r>
            <a:r>
              <a:rPr lang="tr-TR" altLang="tr-TR" sz="1400" dirty="0">
                <a:latin typeface="Arial" panose="020B0604020202020204" pitchFamily="34" charset="0"/>
              </a:rPr>
              <a:t> oluşan gerilme?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altLang="tr-TR" sz="1400" dirty="0">
                <a:latin typeface="Arial" panose="020B0604020202020204" pitchFamily="34" charset="0"/>
              </a:rPr>
              <a:t>Masaja ve ağrı kesicilere hızla yanıt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5639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Çocuk Dansı Kursu Tanju Yıldırım Akademi – Çocuk dansı Dans Dersleri ve  Kurs Fiyatları">
            <a:extLst>
              <a:ext uri="{FF2B5EF4-FFF2-40B4-BE49-F238E27FC236}">
                <a16:creationId xmlns:a16="http://schemas.microsoft.com/office/drawing/2014/main" id="{65EA3D38-7BB8-4D2D-BAAA-6535F51D9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05"/>
          <a:stretch/>
        </p:blipFill>
        <p:spPr bwMode="auto"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Arc 74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958979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8" name="Oval 76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69" y="5694291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260799-B55F-41F9-9BE6-4570C584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15" y="692163"/>
            <a:ext cx="7491761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b="1" dirty="0"/>
              <a:t>BİR ÇOCUK HASTA </a:t>
            </a:r>
            <a:br>
              <a:rPr lang="tr-TR" b="1" dirty="0"/>
            </a:br>
            <a:r>
              <a:rPr lang="tr-TR" b="1" dirty="0"/>
              <a:t>EKLEM AĞRISI İLE BAŞVURDUĞUNDA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Çocuklarda akşamüzeri başlayan ağrılara dikkat! | Sağlık Haberleri">
            <a:extLst>
              <a:ext uri="{FF2B5EF4-FFF2-40B4-BE49-F238E27FC236}">
                <a16:creationId xmlns:a16="http://schemas.microsoft.com/office/drawing/2014/main" id="{2DCF7AC1-9626-4E84-8E96-D4A38034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268" y="1225662"/>
            <a:ext cx="4198305" cy="394753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1, 2, 3 Rakam resmi png | Meb Ders">
            <a:extLst>
              <a:ext uri="{FF2B5EF4-FFF2-40B4-BE49-F238E27FC236}">
                <a16:creationId xmlns:a16="http://schemas.microsoft.com/office/drawing/2014/main" id="{E09CBE07-E5C9-4F6A-9514-9914743FC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74532"/>
            <a:ext cx="5392738" cy="28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5F693A8-3182-4E3C-BA3A-D01524DE9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561704"/>
              </p:ext>
            </p:extLst>
          </p:nvPr>
        </p:nvGraphicFramePr>
        <p:xfrm>
          <a:off x="1855117" y="658368"/>
          <a:ext cx="9786756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Bacak · örnek · erkek · çocuk · genç · ağrı - vektör ilüstrasyonu © lenm  (#5873194) | Stockfresh">
            <a:extLst>
              <a:ext uri="{FF2B5EF4-FFF2-40B4-BE49-F238E27FC236}">
                <a16:creationId xmlns:a16="http://schemas.microsoft.com/office/drawing/2014/main" id="{C2BFDC68-BEDD-4E07-A1A6-34F37457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5" y="3028254"/>
            <a:ext cx="2883519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ızıldayan ve fısıldayan böcekler - Akademik Akıl">
            <a:extLst>
              <a:ext uri="{FF2B5EF4-FFF2-40B4-BE49-F238E27FC236}">
                <a16:creationId xmlns:a16="http://schemas.microsoft.com/office/drawing/2014/main" id="{A17B4970-78E3-4737-B602-2D5C4FD4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5121" y="3602426"/>
            <a:ext cx="1241043" cy="1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39898721-17B4-475E-BA7E-363DD8999272}"/>
              </a:ext>
            </a:extLst>
          </p:cNvPr>
          <p:cNvSpPr txBox="1"/>
          <p:nvPr/>
        </p:nvSpPr>
        <p:spPr>
          <a:xfrm>
            <a:off x="9237169" y="4831454"/>
            <a:ext cx="15806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dirty="0">
                <a:latin typeface="+mj-lt"/>
              </a:rPr>
              <a:t>Travma</a:t>
            </a:r>
          </a:p>
          <a:p>
            <a:pPr eaLnBrk="1" hangingPunct="1"/>
            <a:r>
              <a:rPr lang="tr-TR" altLang="tr-TR" dirty="0">
                <a:latin typeface="+mj-lt"/>
              </a:rPr>
              <a:t>Böcek ısırığı</a:t>
            </a:r>
          </a:p>
          <a:p>
            <a:pPr eaLnBrk="1" hangingPunct="1"/>
            <a:r>
              <a:rPr lang="tr-TR" altLang="tr-TR" dirty="0">
                <a:latin typeface="+mj-lt"/>
              </a:rPr>
              <a:t>Aşılama </a:t>
            </a:r>
          </a:p>
          <a:p>
            <a:pPr eaLnBrk="1" hangingPunct="1"/>
            <a:r>
              <a:rPr lang="tr-TR" altLang="tr-TR" dirty="0">
                <a:latin typeface="+mj-lt"/>
              </a:rPr>
              <a:t>İlaç kullanımı</a:t>
            </a:r>
          </a:p>
        </p:txBody>
      </p:sp>
      <p:pic>
        <p:nvPicPr>
          <p:cNvPr id="3078" name="Picture 6" descr="Yakın Doğu Üniversitesi, Viral Aşılar Araştırma ve Üretim Merkezi Kurarak  COVID-19 Aşısı Geliştirmek İçin Çalışmalara Başladı. KKTC&amp;#39;nin Yerli  COVID-19 Aşısını Üretecek Merkezde, Pek Çok Viral Hastalık İçin de Aşı  Geliştirilecek – Near">
            <a:extLst>
              <a:ext uri="{FF2B5EF4-FFF2-40B4-BE49-F238E27FC236}">
                <a16:creationId xmlns:a16="http://schemas.microsoft.com/office/drawing/2014/main" id="{9AC7BCC6-3AD4-4CA1-BB88-84F590AA9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35" y="3602426"/>
            <a:ext cx="1059366" cy="108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E9B4BE9E-B67D-4775-B809-31BFD1F9B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2659" y="6308782"/>
            <a:ext cx="244970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1800" dirty="0">
                <a:solidFill>
                  <a:schemeClr val="tx1"/>
                </a:solidFill>
              </a:rPr>
              <a:t>Kolaylaştırıcı etmenler</a:t>
            </a:r>
          </a:p>
        </p:txBody>
      </p:sp>
    </p:spTree>
    <p:extLst>
      <p:ext uri="{BB962C8B-B14F-4D97-AF65-F5344CB8AC3E}">
        <p14:creationId xmlns:p14="http://schemas.microsoft.com/office/powerpoint/2010/main" val="17773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E3A5C2-0071-430C-8C16-8F2A612E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061" y="50662"/>
            <a:ext cx="6920001" cy="1157005"/>
          </a:xfrm>
        </p:spPr>
        <p:txBody>
          <a:bodyPr anchor="b">
            <a:normAutofit/>
          </a:bodyPr>
          <a:lstStyle/>
          <a:p>
            <a:pPr algn="ctr"/>
            <a:r>
              <a:rPr lang="tr-TR" sz="4800" dirty="0"/>
              <a:t>Ağrının Yerleşimi</a:t>
            </a:r>
          </a:p>
        </p:txBody>
      </p:sp>
      <p:graphicFrame>
        <p:nvGraphicFramePr>
          <p:cNvPr id="41" name="İçerik Yer Tutucusu 2">
            <a:extLst>
              <a:ext uri="{FF2B5EF4-FFF2-40B4-BE49-F238E27FC236}">
                <a16:creationId xmlns:a16="http://schemas.microsoft.com/office/drawing/2014/main" id="{2C032680-F01D-4B9D-B574-EDC8894B75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122541"/>
              </p:ext>
            </p:extLst>
          </p:nvPr>
        </p:nvGraphicFramePr>
        <p:xfrm>
          <a:off x="847344" y="1583483"/>
          <a:ext cx="10497312" cy="458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4" name="Diyagram 94">
            <a:extLst>
              <a:ext uri="{FF2B5EF4-FFF2-40B4-BE49-F238E27FC236}">
                <a16:creationId xmlns:a16="http://schemas.microsoft.com/office/drawing/2014/main" id="{4B623EED-BCFB-4DF6-8BD3-93E4DB954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054964"/>
              </p:ext>
            </p:extLst>
          </p:nvPr>
        </p:nvGraphicFramePr>
        <p:xfrm>
          <a:off x="3771459" y="1142599"/>
          <a:ext cx="7456024" cy="194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46" name="Diyagram 446">
            <a:extLst>
              <a:ext uri="{FF2B5EF4-FFF2-40B4-BE49-F238E27FC236}">
                <a16:creationId xmlns:a16="http://schemas.microsoft.com/office/drawing/2014/main" id="{19029EA4-B00C-4A18-9EF6-5E2B242DA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163190"/>
              </p:ext>
            </p:extLst>
          </p:nvPr>
        </p:nvGraphicFramePr>
        <p:xfrm>
          <a:off x="3876440" y="2542873"/>
          <a:ext cx="6288910" cy="211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16" name="Diyagram 1216">
            <a:extLst>
              <a:ext uri="{FF2B5EF4-FFF2-40B4-BE49-F238E27FC236}">
                <a16:creationId xmlns:a16="http://schemas.microsoft.com/office/drawing/2014/main" id="{171A3128-9BA3-4901-9858-1D22FC824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757988"/>
              </p:ext>
            </p:extLst>
          </p:nvPr>
        </p:nvGraphicFramePr>
        <p:xfrm>
          <a:off x="3667416" y="3610465"/>
          <a:ext cx="5353290" cy="218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70" name="Diyagram 1570">
            <a:extLst>
              <a:ext uri="{FF2B5EF4-FFF2-40B4-BE49-F238E27FC236}">
                <a16:creationId xmlns:a16="http://schemas.microsoft.com/office/drawing/2014/main" id="{B9B151F3-C01F-4954-B631-F946B4AAA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094929"/>
              </p:ext>
            </p:extLst>
          </p:nvPr>
        </p:nvGraphicFramePr>
        <p:xfrm>
          <a:off x="3595074" y="5303632"/>
          <a:ext cx="2748987" cy="86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3" name="Picture 4" descr="1, 2, 3 Rakam resmi png | Meb Ders">
            <a:extLst>
              <a:ext uri="{FF2B5EF4-FFF2-40B4-BE49-F238E27FC236}">
                <a16:creationId xmlns:a16="http://schemas.microsoft.com/office/drawing/2014/main" id="{AC2F8DA3-B4A6-455E-9980-273015A98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869" y="326928"/>
            <a:ext cx="2283607" cy="9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AB9A99-0158-4F12-85B5-EB08CD95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6" y="2297208"/>
            <a:ext cx="5813364" cy="296407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altLang="tr-TR" dirty="0" err="1"/>
              <a:t>Monoartrit</a:t>
            </a:r>
            <a:r>
              <a:rPr lang="tr-TR" altLang="tr-TR" dirty="0"/>
              <a:t>  </a:t>
            </a:r>
            <a:r>
              <a:rPr lang="tr-TR" altLang="tr-TR" dirty="0">
                <a:sym typeface="Symbol" pitchFamily="18" charset="2"/>
              </a:rPr>
              <a:t> 	Tek eklemde</a:t>
            </a:r>
          </a:p>
          <a:p>
            <a:pPr>
              <a:lnSpc>
                <a:spcPct val="200000"/>
              </a:lnSpc>
            </a:pPr>
            <a:r>
              <a:rPr lang="tr-TR" altLang="tr-TR" dirty="0" err="1">
                <a:sym typeface="Symbol" pitchFamily="18" charset="2"/>
              </a:rPr>
              <a:t>Oligoartrit</a:t>
            </a:r>
            <a:r>
              <a:rPr lang="tr-TR" altLang="tr-TR" dirty="0">
                <a:sym typeface="Symbol" pitchFamily="18" charset="2"/>
              </a:rPr>
              <a:t>    	2-3-4 eklemde</a:t>
            </a:r>
          </a:p>
          <a:p>
            <a:pPr>
              <a:lnSpc>
                <a:spcPct val="200000"/>
              </a:lnSpc>
            </a:pPr>
            <a:r>
              <a:rPr lang="tr-TR" altLang="tr-TR" dirty="0" err="1">
                <a:sym typeface="Symbol" pitchFamily="18" charset="2"/>
              </a:rPr>
              <a:t>Poliartrit</a:t>
            </a:r>
            <a:r>
              <a:rPr lang="tr-TR" altLang="tr-TR" dirty="0">
                <a:sym typeface="Symbol" pitchFamily="18" charset="2"/>
              </a:rPr>
              <a:t>      	En az beş eklemde</a:t>
            </a:r>
          </a:p>
        </p:txBody>
      </p:sp>
      <p:pic>
        <p:nvPicPr>
          <p:cNvPr id="11266" name="Picture 2" descr="Sayılarla Şifa Mümkün mü? Sayı Sekansları Nedir? - Ege Pazarından">
            <a:extLst>
              <a:ext uri="{FF2B5EF4-FFF2-40B4-BE49-F238E27FC236}">
                <a16:creationId xmlns:a16="http://schemas.microsoft.com/office/drawing/2014/main" id="{D7297372-B798-4D65-A11E-1964DDD0D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1" r="16110"/>
          <a:stretch/>
        </p:blipFill>
        <p:spPr bwMode="auto">
          <a:xfrm>
            <a:off x="8548229" y="392421"/>
            <a:ext cx="3629603" cy="395845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1555BDDD-781C-406F-BF01-D9824612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717" y="334954"/>
            <a:ext cx="5392738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tr-TR" sz="4800" b="1" dirty="0"/>
              <a:t>Ağrının yerleştiği eklem sayısı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B3FE0A9-6011-4713-9EEE-3BC5A2525DE4}"/>
              </a:ext>
            </a:extLst>
          </p:cNvPr>
          <p:cNvSpPr txBox="1"/>
          <p:nvPr/>
        </p:nvSpPr>
        <p:spPr>
          <a:xfrm>
            <a:off x="5227382" y="1951484"/>
            <a:ext cx="1970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/>
              <a:t>Septik </a:t>
            </a:r>
            <a:r>
              <a:rPr lang="tr-TR" sz="1100" dirty="0" err="1"/>
              <a:t>artrit</a:t>
            </a:r>
            <a:r>
              <a:rPr lang="tr-TR" sz="1100" dirty="0"/>
              <a:t> 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/>
              <a:t>Travma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 err="1"/>
              <a:t>Hemartroz</a:t>
            </a:r>
            <a:endParaRPr lang="tr-TR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/>
              <a:t>Akut eklem romatizması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/>
              <a:t>Lösemi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/>
              <a:t>Ailesel </a:t>
            </a:r>
            <a:r>
              <a:rPr lang="tr-TR" sz="1100" dirty="0" err="1"/>
              <a:t>akdeniz</a:t>
            </a:r>
            <a:r>
              <a:rPr lang="tr-TR" sz="1100" dirty="0"/>
              <a:t> ateşi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 err="1"/>
              <a:t>Juvenil</a:t>
            </a:r>
            <a:r>
              <a:rPr lang="tr-TR" sz="1100" dirty="0"/>
              <a:t> </a:t>
            </a:r>
            <a:r>
              <a:rPr lang="tr-TR" sz="1100" dirty="0" err="1"/>
              <a:t>Behcet</a:t>
            </a:r>
            <a:r>
              <a:rPr lang="tr-TR" sz="1100" dirty="0"/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tr-TR" sz="1100" dirty="0"/>
              <a:t>HSV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55F40C2-CAAC-4C3F-9982-9A873BCAD08D}"/>
              </a:ext>
            </a:extLst>
          </p:cNvPr>
          <p:cNvSpPr/>
          <p:nvPr/>
        </p:nvSpPr>
        <p:spPr>
          <a:xfrm>
            <a:off x="5227382" y="1851123"/>
            <a:ext cx="2831299" cy="1546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9D2B585-ED32-4F0C-9DDA-B62EAB7F6FC0}"/>
              </a:ext>
            </a:extLst>
          </p:cNvPr>
          <p:cNvSpPr txBox="1"/>
          <p:nvPr/>
        </p:nvSpPr>
        <p:spPr>
          <a:xfrm>
            <a:off x="6124946" y="4061821"/>
            <a:ext cx="196268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100" dirty="0" err="1"/>
              <a:t>Juvenil</a:t>
            </a:r>
            <a:r>
              <a:rPr lang="tr-TR" sz="1100" dirty="0"/>
              <a:t> </a:t>
            </a:r>
            <a:r>
              <a:rPr lang="tr-TR" sz="1100" dirty="0" err="1"/>
              <a:t>idiopatik</a:t>
            </a:r>
            <a:r>
              <a:rPr lang="tr-TR" sz="1100" dirty="0"/>
              <a:t> </a:t>
            </a:r>
            <a:r>
              <a:rPr lang="tr-TR" sz="1100" dirty="0" err="1"/>
              <a:t>artrit</a:t>
            </a:r>
            <a:endParaRPr lang="tr-T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100" dirty="0"/>
              <a:t>Bağ </a:t>
            </a:r>
            <a:r>
              <a:rPr lang="tr-TR" sz="1100" dirty="0" err="1"/>
              <a:t>dokusuhastalıkları</a:t>
            </a:r>
            <a:r>
              <a:rPr lang="tr-TR" sz="1100" dirty="0"/>
              <a:t>,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100" dirty="0" err="1"/>
              <a:t>Rickets</a:t>
            </a:r>
            <a:endParaRPr lang="tr-T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100" dirty="0"/>
              <a:t>Tüberküloz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100" dirty="0" err="1" smtClean="0"/>
              <a:t>Malignite</a:t>
            </a:r>
            <a:endParaRPr lang="tr-T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100" dirty="0" err="1"/>
              <a:t>Osteonekroz</a:t>
            </a:r>
            <a:endParaRPr lang="tr-TR" sz="1100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4D77622-805A-4298-ADF9-84DEAD1B3CAF}"/>
              </a:ext>
            </a:extLst>
          </p:cNvPr>
          <p:cNvSpPr/>
          <p:nvPr/>
        </p:nvSpPr>
        <p:spPr>
          <a:xfrm>
            <a:off x="5984218" y="3936374"/>
            <a:ext cx="2831299" cy="1834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k: Sağ 1">
            <a:extLst>
              <a:ext uri="{FF2B5EF4-FFF2-40B4-BE49-F238E27FC236}">
                <a16:creationId xmlns:a16="http://schemas.microsoft.com/office/drawing/2014/main" id="{CE21AFFD-09F2-4586-88EF-6C89A98780B2}"/>
              </a:ext>
            </a:extLst>
          </p:cNvPr>
          <p:cNvSpPr/>
          <p:nvPr/>
        </p:nvSpPr>
        <p:spPr>
          <a:xfrm>
            <a:off x="4053379" y="2914352"/>
            <a:ext cx="1132704" cy="370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3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2D3B379E-7030-41D4-B531-E46D009BE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62035"/>
              </p:ext>
            </p:extLst>
          </p:nvPr>
        </p:nvGraphicFramePr>
        <p:xfrm>
          <a:off x="171562" y="164406"/>
          <a:ext cx="4077053" cy="3971183"/>
        </p:xfrm>
        <a:graphic>
          <a:graphicData uri="http://schemas.openxmlformats.org/drawingml/2006/table">
            <a:tbl>
              <a:tblPr/>
              <a:tblGrid>
                <a:gridCol w="151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Akneiform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lezyonlar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Behçet hastalığı,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spondiloartropati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Tekrarlayan oral ülserler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Behçet hastalığı, SLE,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spondiloartropati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İnflamatuar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barsak hastalığı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Genital ülser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Behçet hastalığı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Eritema nodozum	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Post-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streptokoksik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Behçet hastalığı, FMF,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spondiloartropati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İnflamatuar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barsak hastalığı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</a:rPr>
                        <a:t>Alopecia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SLE,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vaskülit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, JIA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</a:rPr>
                        <a:t>Duyma güçlüğü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Vaskülit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Palpapl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purpura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HSP,Vaskülit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sepsis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</a:rPr>
                        <a:t>Organomegali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Sistemik başlangıçlı JIA,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vaskülit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Group 116">
            <a:extLst>
              <a:ext uri="{FF2B5EF4-FFF2-40B4-BE49-F238E27FC236}">
                <a16:creationId xmlns:a16="http://schemas.microsoft.com/office/drawing/2014/main" id="{7D24BC78-C4CF-4ADE-B665-7CED716D2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694431"/>
              </p:ext>
            </p:extLst>
          </p:nvPr>
        </p:nvGraphicFramePr>
        <p:xfrm>
          <a:off x="4546231" y="1330642"/>
          <a:ext cx="3364391" cy="4266880"/>
        </p:xfrm>
        <a:graphic>
          <a:graphicData uri="http://schemas.openxmlformats.org/drawingml/2006/table">
            <a:tbl>
              <a:tblPr/>
              <a:tblGrid>
                <a:gridCol w="124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Maküler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kısa süreli döküntü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Sistemik başlangıçlı JIA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Psöriatik plak-tırnaklarda pitting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Psöriatik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artrit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Malar döküntü-fotosensitivite	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SLE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Raynaud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fenomeni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Skleroderma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SLE, ayrımlaştırılmamış Bağ dokusu hastalığı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Tromboflebit öyküsü	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Behçet hastalığı, SLE,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antifosfolipid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sendromu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Subkutan nodüller	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JIA, ARA,SLE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8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Üveit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	 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Behçet hastalığı,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spondiloartritler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RF-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poliartiküler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JIA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2BDB6733-166D-40CA-96DA-EA13C658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6759"/>
              </p:ext>
            </p:extLst>
          </p:nvPr>
        </p:nvGraphicFramePr>
        <p:xfrm>
          <a:off x="8141784" y="1717244"/>
          <a:ext cx="3445727" cy="4450194"/>
        </p:xfrm>
        <a:graphic>
          <a:graphicData uri="http://schemas.openxmlformats.org/drawingml/2006/table">
            <a:tbl>
              <a:tblPr/>
              <a:tblGrid>
                <a:gridCol w="130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Lenfadenopati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SLE, Sistemik başlangıçlı JIA, hematolojik hastalıklar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</a:rPr>
                        <a:t>Livedo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</a:rPr>
                        <a:t>retikülaris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SLE, Bağ dokusu hastalığı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Plörezi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SLE, Sistemik başlangıçlı JIA, FMF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Kalp tutulumu	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Akut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romatizmal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ateş,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infektif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endokardit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SLE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Renal tutulum	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SLE,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vaskülitler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Periferik sinir tutulumu	</a:t>
                      </a:r>
                      <a:endParaRPr kumimoji="0" lang="tr-TR" altLang="tr-TR" sz="1100" b="1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JIA,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vaskülit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bağ dokusu hastalığı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SSS tutulumu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SLE, </a:t>
                      </a:r>
                      <a:r>
                        <a:rPr kumimoji="0" lang="tr-TR" altLang="tr-T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vaskülit</a:t>
                      </a:r>
                      <a:r>
                        <a:rPr kumimoji="0" lang="tr-TR" altLang="tr-T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, Behçet</a:t>
                      </a:r>
                      <a:endParaRPr kumimoji="0" lang="tr-TR" altLang="tr-T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aşlık 1">
            <a:extLst>
              <a:ext uri="{FF2B5EF4-FFF2-40B4-BE49-F238E27FC236}">
                <a16:creationId xmlns:a16="http://schemas.microsoft.com/office/drawing/2014/main" id="{C6599DB9-7738-4C68-BB1D-2002312EFEDF}"/>
              </a:ext>
            </a:extLst>
          </p:cNvPr>
          <p:cNvSpPr txBox="1">
            <a:spLocks/>
          </p:cNvSpPr>
          <p:nvPr/>
        </p:nvSpPr>
        <p:spPr>
          <a:xfrm>
            <a:off x="4772971" y="-498376"/>
            <a:ext cx="5392738" cy="132556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/>
              <a:t>Ağrıya eşlikçiler</a:t>
            </a:r>
          </a:p>
        </p:txBody>
      </p:sp>
      <p:cxnSp>
        <p:nvCxnSpPr>
          <p:cNvPr id="3" name="Bağlayıcı: Dirsek 2">
            <a:extLst>
              <a:ext uri="{FF2B5EF4-FFF2-40B4-BE49-F238E27FC236}">
                <a16:creationId xmlns:a16="http://schemas.microsoft.com/office/drawing/2014/main" id="{8CC6FAFE-4564-497F-BFBA-872678901415}"/>
              </a:ext>
            </a:extLst>
          </p:cNvPr>
          <p:cNvCxnSpPr>
            <a:cxnSpLocks/>
          </p:cNvCxnSpPr>
          <p:nvPr/>
        </p:nvCxnSpPr>
        <p:spPr>
          <a:xfrm>
            <a:off x="631344" y="4552474"/>
            <a:ext cx="3977640" cy="1234440"/>
          </a:xfrm>
          <a:prstGeom prst="bentConnector3">
            <a:avLst>
              <a:gd name="adj1" fmla="val 87356"/>
            </a:avLst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Bağlayıcı: Dirsek 7">
            <a:extLst>
              <a:ext uri="{FF2B5EF4-FFF2-40B4-BE49-F238E27FC236}">
                <a16:creationId xmlns:a16="http://schemas.microsoft.com/office/drawing/2014/main" id="{9D0D1998-B250-4989-8EA9-6705D1C08E16}"/>
              </a:ext>
            </a:extLst>
          </p:cNvPr>
          <p:cNvCxnSpPr>
            <a:cxnSpLocks/>
          </p:cNvCxnSpPr>
          <p:nvPr/>
        </p:nvCxnSpPr>
        <p:spPr>
          <a:xfrm>
            <a:off x="4546231" y="5786914"/>
            <a:ext cx="6827518" cy="530319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02FE69-2650-4194-9796-F6015CCF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50" y="492884"/>
            <a:ext cx="5151417" cy="1179576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/>
              <a:t>Ağrının Karakteri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12A0C83-205A-4494-B7C6-5F4B580162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568" y="2269730"/>
          <a:ext cx="10168128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1, 2, 3 Rakam resmi png | Meb Ders">
            <a:extLst>
              <a:ext uri="{FF2B5EF4-FFF2-40B4-BE49-F238E27FC236}">
                <a16:creationId xmlns:a16="http://schemas.microsoft.com/office/drawing/2014/main" id="{D689B3C4-F575-45CB-8216-93AFF117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7" y="326927"/>
            <a:ext cx="5430110" cy="227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ED9618-F24B-425F-B1B1-2B2A36FC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1" y="92457"/>
            <a:ext cx="3568474" cy="1273233"/>
          </a:xfrm>
        </p:spPr>
        <p:txBody>
          <a:bodyPr>
            <a:normAutofit/>
          </a:bodyPr>
          <a:lstStyle/>
          <a:p>
            <a:pPr algn="ctr"/>
            <a:r>
              <a:rPr lang="tr-TR" sz="4400" b="1"/>
              <a:t>Zamanlama</a:t>
            </a: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C4B2613-D264-440F-8347-ABAD668BC0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2453" y="2531399"/>
          <a:ext cx="10515600" cy="406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2" name="Diyagram 72">
            <a:extLst>
              <a:ext uri="{FF2B5EF4-FFF2-40B4-BE49-F238E27FC236}">
                <a16:creationId xmlns:a16="http://schemas.microsoft.com/office/drawing/2014/main" id="{43B0ECD4-DFA7-4D43-A730-5222F7968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539998"/>
              </p:ext>
            </p:extLst>
          </p:nvPr>
        </p:nvGraphicFramePr>
        <p:xfrm>
          <a:off x="626962" y="587416"/>
          <a:ext cx="4552708" cy="334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15" name="Diyagram 915">
            <a:extLst>
              <a:ext uri="{FF2B5EF4-FFF2-40B4-BE49-F238E27FC236}">
                <a16:creationId xmlns:a16="http://schemas.microsoft.com/office/drawing/2014/main" id="{82345DB9-A028-41E0-9EE1-3A38571F6BAE}"/>
              </a:ext>
            </a:extLst>
          </p:cNvPr>
          <p:cNvGraphicFramePr/>
          <p:nvPr/>
        </p:nvGraphicFramePr>
        <p:xfrm>
          <a:off x="3896811" y="606707"/>
          <a:ext cx="4388734" cy="332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56" name="Diyagram 1556">
            <a:extLst>
              <a:ext uri="{FF2B5EF4-FFF2-40B4-BE49-F238E27FC236}">
                <a16:creationId xmlns:a16="http://schemas.microsoft.com/office/drawing/2014/main" id="{844749B9-8F26-4CE4-9A2C-49FE78F5CC33}"/>
              </a:ext>
            </a:extLst>
          </p:cNvPr>
          <p:cNvGraphicFramePr/>
          <p:nvPr/>
        </p:nvGraphicFramePr>
        <p:xfrm>
          <a:off x="6096000" y="442732"/>
          <a:ext cx="598989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53" name="Diyagram 2153">
            <a:extLst>
              <a:ext uri="{FF2B5EF4-FFF2-40B4-BE49-F238E27FC236}">
                <a16:creationId xmlns:a16="http://schemas.microsoft.com/office/drawing/2014/main" id="{CB27639D-F4F4-4574-8CE4-3747D6BED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854195"/>
              </p:ext>
            </p:extLst>
          </p:nvPr>
        </p:nvGraphicFramePr>
        <p:xfrm>
          <a:off x="2208836" y="2497239"/>
          <a:ext cx="7947948" cy="410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8" name="Diyagram 48">
            <a:extLst>
              <a:ext uri="{FF2B5EF4-FFF2-40B4-BE49-F238E27FC236}">
                <a16:creationId xmlns:a16="http://schemas.microsoft.com/office/drawing/2014/main" id="{0552E9C6-85D7-4B28-A41F-6172748D3908}"/>
              </a:ext>
            </a:extLst>
          </p:cNvPr>
          <p:cNvGraphicFramePr/>
          <p:nvPr/>
        </p:nvGraphicFramePr>
        <p:xfrm>
          <a:off x="3895458" y="61957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4098" name="Picture 2" descr="Şu an saat kaç? Türkiye&amp;#39;de saatler geri alındı mı? - Son Dakika Milliyet">
            <a:extLst>
              <a:ext uri="{FF2B5EF4-FFF2-40B4-BE49-F238E27FC236}">
                <a16:creationId xmlns:a16="http://schemas.microsoft.com/office/drawing/2014/main" id="{ACDFF23F-94F5-4C72-9272-95975E5F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296" y="0"/>
            <a:ext cx="1965704" cy="10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2" grpId="0">
        <p:bldAsOne/>
      </p:bldGraphic>
      <p:bldGraphic spid="72" grpId="1">
        <p:bldAsOne/>
      </p:bldGraphic>
      <p:bldGraphic spid="915" grpId="0">
        <p:bldAsOne/>
      </p:bldGraphic>
      <p:bldGraphic spid="915" grpId="1">
        <p:bldAsOne/>
      </p:bldGraphic>
      <p:bldGraphic spid="1556" grpId="0">
        <p:bldAsOne/>
      </p:bldGraphic>
      <p:bldGraphic spid="1556" grpId="1">
        <p:bldAsOne/>
      </p:bldGraphic>
      <p:bldGraphic spid="2153" grpId="0">
        <p:bldAsOne/>
      </p:bldGraphic>
      <p:bldGraphic spid="48" grpId="0">
        <p:bldAsOne/>
      </p:bldGraphic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1460</Words>
  <Application>Microsoft Office PowerPoint</Application>
  <PresentationFormat>Geniş ekran</PresentationFormat>
  <Paragraphs>331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5" baseType="lpstr">
      <vt:lpstr>Arial</vt:lpstr>
      <vt:lpstr>Avenir Next LT Pro</vt:lpstr>
      <vt:lpstr>Calibri</vt:lpstr>
      <vt:lpstr>Century Gothic</vt:lpstr>
      <vt:lpstr>Symbol</vt:lpstr>
      <vt:lpstr>Times New Roman</vt:lpstr>
      <vt:lpstr>Trebuchet MS</vt:lpstr>
      <vt:lpstr>Wingdings</vt:lpstr>
      <vt:lpstr>ShapesVTI</vt:lpstr>
      <vt:lpstr>Eklem Tutulumu olan Çocuk  Genel Pediatrist Bakışı</vt:lpstr>
      <vt:lpstr>TERMİNOLOJİYİ HATIRLAYALIM!!!!</vt:lpstr>
      <vt:lpstr>BİR ÇOCUK HASTA  EKLEM AĞRISI İLE BAŞVURDUĞUNDA </vt:lpstr>
      <vt:lpstr>PowerPoint Sunusu</vt:lpstr>
      <vt:lpstr>Ağrının Yerleşimi</vt:lpstr>
      <vt:lpstr>Ağrının yerleştiği eklem sayısı</vt:lpstr>
      <vt:lpstr>PowerPoint Sunusu</vt:lpstr>
      <vt:lpstr>Ağrının Karakteri</vt:lpstr>
      <vt:lpstr>Zamanlama</vt:lpstr>
      <vt:lpstr>Özgeçmiş</vt:lpstr>
      <vt:lpstr>Soygeçmiş</vt:lpstr>
      <vt:lpstr>Sistemik Bulgular</vt:lpstr>
      <vt:lpstr>Fizik Muayene </vt:lpstr>
      <vt:lpstr>Fizik Muayene </vt:lpstr>
      <vt:lpstr>Laboratuvar</vt:lpstr>
      <vt:lpstr>Görüntüleme </vt:lpstr>
      <vt:lpstr>İnvaziv İşlemler</vt:lpstr>
      <vt:lpstr>PEKİ GENEL PEDİTRİDE DAHA ÇOK HANGİ EKLEM PATOLOJİLERİNİ GÖRÜYORUZ?</vt:lpstr>
      <vt:lpstr>PowerPoint Sunusu</vt:lpstr>
      <vt:lpstr>PowerPoint Sunusu</vt:lpstr>
      <vt:lpstr>PowerPoint Sunusu</vt:lpstr>
      <vt:lpstr>AKUT ROMATİZMAL ATEŞ</vt:lpstr>
      <vt:lpstr>TRANSİENT TOKSİK SİNOVİT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Eklem Tutulumu olan Çocuk  Genel Pediatrist Bakışı</dc:title>
  <dc:creator>Mehmet GOKCE</dc:creator>
  <cp:lastModifiedBy>user</cp:lastModifiedBy>
  <cp:revision>103</cp:revision>
  <dcterms:created xsi:type="dcterms:W3CDTF">2021-11-25T18:38:00Z</dcterms:created>
  <dcterms:modified xsi:type="dcterms:W3CDTF">2022-04-08T10:01:23Z</dcterms:modified>
</cp:coreProperties>
</file>